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6" r:id="rId3"/>
    <p:sldId id="257" r:id="rId4"/>
    <p:sldId id="267" r:id="rId5"/>
    <p:sldId id="258" r:id="rId6"/>
    <p:sldId id="268" r:id="rId7"/>
    <p:sldId id="269" r:id="rId8"/>
    <p:sldId id="260" r:id="rId9"/>
    <p:sldId id="261" r:id="rId10"/>
    <p:sldId id="262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A340A8-B6A5-B246-9E9A-88FC714276EC}" v="10" dt="2024-10-15T12:57:45.1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1"/>
    <p:restoredTop sz="94717"/>
  </p:normalViewPr>
  <p:slideViewPr>
    <p:cSldViewPr snapToGrid="0">
      <p:cViewPr varScale="1">
        <p:scale>
          <a:sx n="135" d="100"/>
          <a:sy n="135" d="100"/>
        </p:scale>
        <p:origin x="2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sir Hussain (PhD Immuno &amp; Immunot FT (A300))" userId="247fc3d3-478a-4a14-a47b-6d7657404f2a" providerId="ADAL" clId="{1DA340A8-B6A5-B246-9E9A-88FC714276EC}"/>
    <pc:docChg chg="delSld modSld">
      <pc:chgData name="Nasir Hussain (PhD Immuno &amp; Immunot FT (A300))" userId="247fc3d3-478a-4a14-a47b-6d7657404f2a" providerId="ADAL" clId="{1DA340A8-B6A5-B246-9E9A-88FC714276EC}" dt="2024-10-15T12:57:45.184" v="10" actId="20577"/>
      <pc:docMkLst>
        <pc:docMk/>
      </pc:docMkLst>
      <pc:sldChg chg="del">
        <pc:chgData name="Nasir Hussain (PhD Immuno &amp; Immunot FT (A300))" userId="247fc3d3-478a-4a14-a47b-6d7657404f2a" providerId="ADAL" clId="{1DA340A8-B6A5-B246-9E9A-88FC714276EC}" dt="2024-10-15T12:57:37.505" v="0" actId="2696"/>
        <pc:sldMkLst>
          <pc:docMk/>
          <pc:sldMk cId="4077310523" sldId="263"/>
        </pc:sldMkLst>
      </pc:sldChg>
      <pc:sldChg chg="modSp">
        <pc:chgData name="Nasir Hussain (PhD Immuno &amp; Immunot FT (A300))" userId="247fc3d3-478a-4a14-a47b-6d7657404f2a" providerId="ADAL" clId="{1DA340A8-B6A5-B246-9E9A-88FC714276EC}" dt="2024-10-15T12:57:45.184" v="10" actId="20577"/>
        <pc:sldMkLst>
          <pc:docMk/>
          <pc:sldMk cId="2557080608" sldId="264"/>
        </pc:sldMkLst>
        <pc:spChg chg="mod">
          <ac:chgData name="Nasir Hussain (PhD Immuno &amp; Immunot FT (A300))" userId="247fc3d3-478a-4a14-a47b-6d7657404f2a" providerId="ADAL" clId="{1DA340A8-B6A5-B246-9E9A-88FC714276EC}" dt="2024-10-15T12:57:45.184" v="10" actId="20577"/>
          <ac:spMkLst>
            <pc:docMk/>
            <pc:sldMk cId="2557080608" sldId="264"/>
            <ac:spMk id="3" creationId="{748BABD4-F186-BF69-27BE-E56083CDBA44}"/>
          </ac:spMkLst>
        </pc:spChg>
      </pc:sldChg>
    </pc:docChg>
  </pc:docChgLst>
  <pc:docChgLst>
    <pc:chgData name="Nasir Hussain (PhD Immuno &amp; Immunot FT (A300))" userId="247fc3d3-478a-4a14-a47b-6d7657404f2a" providerId="ADAL" clId="{24BD1552-F6C3-4BFC-A979-844AC9FC2729}"/>
    <pc:docChg chg="undo redo custSel modSld modMainMaster">
      <pc:chgData name="Nasir Hussain (PhD Immuno &amp; Immunot FT (A300))" userId="247fc3d3-478a-4a14-a47b-6d7657404f2a" providerId="ADAL" clId="{24BD1552-F6C3-4BFC-A979-844AC9FC2729}" dt="2024-10-13T18:34:34.650" v="880"/>
      <pc:docMkLst>
        <pc:docMk/>
      </pc:docMkLst>
      <pc:sldChg chg="setBg">
        <pc:chgData name="Nasir Hussain (PhD Immuno &amp; Immunot FT (A300))" userId="247fc3d3-478a-4a14-a47b-6d7657404f2a" providerId="ADAL" clId="{24BD1552-F6C3-4BFC-A979-844AC9FC2729}" dt="2024-10-13T17:48:33.771" v="789"/>
        <pc:sldMkLst>
          <pc:docMk/>
          <pc:sldMk cId="112809618" sldId="256"/>
        </pc:sldMkLst>
      </pc:sldChg>
      <pc:sldChg chg="addSp delSp modSp mod">
        <pc:chgData name="Nasir Hussain (PhD Immuno &amp; Immunot FT (A300))" userId="247fc3d3-478a-4a14-a47b-6d7657404f2a" providerId="ADAL" clId="{24BD1552-F6C3-4BFC-A979-844AC9FC2729}" dt="2024-10-13T17:46:24.860" v="143"/>
        <pc:sldMkLst>
          <pc:docMk/>
          <pc:sldMk cId="1828055725" sldId="257"/>
        </pc:sldMkLst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1828055725" sldId="257"/>
            <ac:spMk id="2" creationId="{D712ED15-7351-C0AB-5949-2F7475E2533D}"/>
          </ac:spMkLst>
        </pc:spChg>
        <pc:spChg chg="add del 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1828055725" sldId="257"/>
            <ac:spMk id="3" creationId="{24625755-D654-3C22-DDD9-8A80D8FC1165}"/>
          </ac:spMkLst>
        </pc:spChg>
        <pc:graphicFrameChg chg="add del">
          <ac:chgData name="Nasir Hussain (PhD Immuno &amp; Immunot FT (A300))" userId="247fc3d3-478a-4a14-a47b-6d7657404f2a" providerId="ADAL" clId="{24BD1552-F6C3-4BFC-A979-844AC9FC2729}" dt="2024-10-13T17:45:19.405" v="131" actId="26606"/>
          <ac:graphicFrameMkLst>
            <pc:docMk/>
            <pc:sldMk cId="1828055725" sldId="257"/>
            <ac:graphicFrameMk id="5" creationId="{CF9D098E-56A4-04E7-9A2E-F317D072CCB4}"/>
          </ac:graphicFrameMkLst>
        </pc:graphicFrameChg>
      </pc:sldChg>
      <pc:sldChg chg="addSp delSp modSp mod modAnim">
        <pc:chgData name="Nasir Hussain (PhD Immuno &amp; Immunot FT (A300))" userId="247fc3d3-478a-4a14-a47b-6d7657404f2a" providerId="ADAL" clId="{24BD1552-F6C3-4BFC-A979-844AC9FC2729}" dt="2024-10-13T18:33:47.752" v="856"/>
        <pc:sldMkLst>
          <pc:docMk/>
          <pc:sldMk cId="837773596" sldId="260"/>
        </pc:sldMkLst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837773596" sldId="260"/>
            <ac:spMk id="2" creationId="{0EC55134-0319-A650-0893-3FB541AACABE}"/>
          </ac:spMkLst>
        </pc:spChg>
        <pc:spChg chg="add mod">
          <ac:chgData name="Nasir Hussain (PhD Immuno &amp; Immunot FT (A300))" userId="247fc3d3-478a-4a14-a47b-6d7657404f2a" providerId="ADAL" clId="{24BD1552-F6C3-4BFC-A979-844AC9FC2729}" dt="2024-10-13T17:44:31.157" v="125" actId="1076"/>
          <ac:spMkLst>
            <pc:docMk/>
            <pc:sldMk cId="837773596" sldId="260"/>
            <ac:spMk id="7" creationId="{CCC40DBA-1A4B-DEFD-1632-9090A2BF6018}"/>
          </ac:spMkLst>
        </pc:spChg>
        <pc:graphicFrameChg chg="add mod">
          <ac:chgData name="Nasir Hussain (PhD Immuno &amp; Immunot FT (A300))" userId="247fc3d3-478a-4a14-a47b-6d7657404f2a" providerId="ADAL" clId="{24BD1552-F6C3-4BFC-A979-844AC9FC2729}" dt="2024-10-13T17:46:22.383" v="139" actId="1076"/>
          <ac:graphicFrameMkLst>
            <pc:docMk/>
            <pc:sldMk cId="837773596" sldId="260"/>
            <ac:graphicFrameMk id="3" creationId="{F9B8BB1D-C4FE-FD84-BAD2-6BA4EEF99FA4}"/>
          </ac:graphicFrameMkLst>
        </pc:graphicFrameChg>
        <pc:graphicFrameChg chg="del">
          <ac:chgData name="Nasir Hussain (PhD Immuno &amp; Immunot FT (A300))" userId="247fc3d3-478a-4a14-a47b-6d7657404f2a" providerId="ADAL" clId="{24BD1552-F6C3-4BFC-A979-844AC9FC2729}" dt="2024-10-13T17:39:36.968" v="30" actId="478"/>
          <ac:graphicFrameMkLst>
            <pc:docMk/>
            <pc:sldMk cId="837773596" sldId="260"/>
            <ac:graphicFrameMk id="4" creationId="{AC213AF9-20D4-FBDA-95FE-BA622B129266}"/>
          </ac:graphicFrameMkLst>
        </pc:graphicFrameChg>
        <pc:graphicFrameChg chg="del">
          <ac:chgData name="Nasir Hussain (PhD Immuno &amp; Immunot FT (A300))" userId="247fc3d3-478a-4a14-a47b-6d7657404f2a" providerId="ADAL" clId="{24BD1552-F6C3-4BFC-A979-844AC9FC2729}" dt="2024-10-13T17:39:38.003" v="31" actId="478"/>
          <ac:graphicFrameMkLst>
            <pc:docMk/>
            <pc:sldMk cId="837773596" sldId="260"/>
            <ac:graphicFrameMk id="5" creationId="{9E77F07E-1EE3-9A34-F8FA-B984F3198E5F}"/>
          </ac:graphicFrameMkLst>
        </pc:graphicFrameChg>
        <pc:graphicFrameChg chg="add mod">
          <ac:chgData name="Nasir Hussain (PhD Immuno &amp; Immunot FT (A300))" userId="247fc3d3-478a-4a14-a47b-6d7657404f2a" providerId="ADAL" clId="{24BD1552-F6C3-4BFC-A979-844AC9FC2729}" dt="2024-10-13T17:44:44.879" v="128" actId="1076"/>
          <ac:graphicFrameMkLst>
            <pc:docMk/>
            <pc:sldMk cId="837773596" sldId="260"/>
            <ac:graphicFrameMk id="6" creationId="{4954C2BC-F4B8-B91A-6040-5A93E7BF8B18}"/>
          </ac:graphicFrameMkLst>
        </pc:graphicFrameChg>
      </pc:sldChg>
      <pc:sldChg chg="modSp modAnim">
        <pc:chgData name="Nasir Hussain (PhD Immuno &amp; Immunot FT (A300))" userId="247fc3d3-478a-4a14-a47b-6d7657404f2a" providerId="ADAL" clId="{24BD1552-F6C3-4BFC-A979-844AC9FC2729}" dt="2024-10-13T18:33:51.827" v="857"/>
        <pc:sldMkLst>
          <pc:docMk/>
          <pc:sldMk cId="1230552318" sldId="261"/>
        </pc:sldMkLst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1230552318" sldId="261"/>
            <ac:spMk id="2" creationId="{F6649D54-E0EE-10DD-9EE6-C06149ED6621}"/>
          </ac:spMkLst>
        </pc:spChg>
      </pc:sldChg>
      <pc:sldChg chg="modSp mod">
        <pc:chgData name="Nasir Hussain (PhD Immuno &amp; Immunot FT (A300))" userId="247fc3d3-478a-4a14-a47b-6d7657404f2a" providerId="ADAL" clId="{24BD1552-F6C3-4BFC-A979-844AC9FC2729}" dt="2024-10-13T18:34:01.211" v="876" actId="20577"/>
        <pc:sldMkLst>
          <pc:docMk/>
          <pc:sldMk cId="3155091149" sldId="262"/>
        </pc:sldMkLst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3155091149" sldId="262"/>
            <ac:spMk id="2" creationId="{3B8CD412-81BF-1618-F2C4-87845D19A0C8}"/>
          </ac:spMkLst>
        </pc:spChg>
        <pc:spChg chg="mod">
          <ac:chgData name="Nasir Hussain (PhD Immuno &amp; Immunot FT (A300))" userId="247fc3d3-478a-4a14-a47b-6d7657404f2a" providerId="ADAL" clId="{24BD1552-F6C3-4BFC-A979-844AC9FC2729}" dt="2024-10-13T18:34:01.211" v="876" actId="20577"/>
          <ac:spMkLst>
            <pc:docMk/>
            <pc:sldMk cId="3155091149" sldId="262"/>
            <ac:spMk id="3" creationId="{C0D24948-FB95-85F5-3B34-D4A950A2FBB1}"/>
          </ac:spMkLst>
        </pc:spChg>
      </pc:sldChg>
      <pc:sldChg chg="modSp">
        <pc:chgData name="Nasir Hussain (PhD Immuno &amp; Immunot FT (A300))" userId="247fc3d3-478a-4a14-a47b-6d7657404f2a" providerId="ADAL" clId="{24BD1552-F6C3-4BFC-A979-844AC9FC2729}" dt="2024-10-13T17:46:24.860" v="143"/>
        <pc:sldMkLst>
          <pc:docMk/>
          <pc:sldMk cId="4077310523" sldId="263"/>
        </pc:sldMkLst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4077310523" sldId="263"/>
            <ac:spMk id="2" creationId="{2CBF3F37-CEA7-5982-A93C-EE6F0800CC18}"/>
          </ac:spMkLst>
        </pc:spChg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4077310523" sldId="263"/>
            <ac:spMk id="3" creationId="{CBE18D47-9BC3-8C58-732D-D4BB0D40C18D}"/>
          </ac:spMkLst>
        </pc:spChg>
      </pc:sldChg>
      <pc:sldChg chg="modSp modAnim">
        <pc:chgData name="Nasir Hussain (PhD Immuno &amp; Immunot FT (A300))" userId="247fc3d3-478a-4a14-a47b-6d7657404f2a" providerId="ADAL" clId="{24BD1552-F6C3-4BFC-A979-844AC9FC2729}" dt="2024-10-13T18:34:24.519" v="879"/>
        <pc:sldMkLst>
          <pc:docMk/>
          <pc:sldMk cId="2557080608" sldId="264"/>
        </pc:sldMkLst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2557080608" sldId="264"/>
            <ac:spMk id="2" creationId="{E072F594-BD98-52B3-71EE-8F25ADB8CE85}"/>
          </ac:spMkLst>
        </pc:spChg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2557080608" sldId="264"/>
            <ac:spMk id="3" creationId="{748BABD4-F186-BF69-27BE-E56083CDBA44}"/>
          </ac:spMkLst>
        </pc:spChg>
      </pc:sldChg>
      <pc:sldChg chg="addSp delSp modSp mod setBg modAnim">
        <pc:chgData name="Nasir Hussain (PhD Immuno &amp; Immunot FT (A300))" userId="247fc3d3-478a-4a14-a47b-6d7657404f2a" providerId="ADAL" clId="{24BD1552-F6C3-4BFC-A979-844AC9FC2729}" dt="2024-10-13T18:34:34.650" v="880"/>
        <pc:sldMkLst>
          <pc:docMk/>
          <pc:sldMk cId="3933504967" sldId="265"/>
        </pc:sldMkLst>
        <pc:spChg chg="mod">
          <ac:chgData name="Nasir Hussain (PhD Immuno &amp; Immunot FT (A300))" userId="247fc3d3-478a-4a14-a47b-6d7657404f2a" providerId="ADAL" clId="{24BD1552-F6C3-4BFC-A979-844AC9FC2729}" dt="2024-10-13T18:32:48.661" v="843" actId="255"/>
          <ac:spMkLst>
            <pc:docMk/>
            <pc:sldMk cId="3933504967" sldId="265"/>
            <ac:spMk id="2" creationId="{B59E7819-AA93-FDF4-8ED5-D44C5436E46A}"/>
          </ac:spMkLst>
        </pc:spChg>
        <pc:spChg chg="add del mod">
          <ac:chgData name="Nasir Hussain (PhD Immuno &amp; Immunot FT (A300))" userId="247fc3d3-478a-4a14-a47b-6d7657404f2a" providerId="ADAL" clId="{24BD1552-F6C3-4BFC-A979-844AC9FC2729}" dt="2024-10-13T18:31:49.342" v="835" actId="478"/>
          <ac:spMkLst>
            <pc:docMk/>
            <pc:sldMk cId="3933504967" sldId="265"/>
            <ac:spMk id="3" creationId="{4F04DEBB-84B7-FAFB-BAD3-2C1DD77F3C78}"/>
          </ac:spMkLst>
        </pc:spChg>
        <pc:spChg chg="add del">
          <ac:chgData name="Nasir Hussain (PhD Immuno &amp; Immunot FT (A300))" userId="247fc3d3-478a-4a14-a47b-6d7657404f2a" providerId="ADAL" clId="{24BD1552-F6C3-4BFC-A979-844AC9FC2729}" dt="2024-10-13T18:32:09.093" v="839" actId="478"/>
          <ac:spMkLst>
            <pc:docMk/>
            <pc:sldMk cId="3933504967" sldId="265"/>
            <ac:spMk id="4" creationId="{EFFDD19E-FAA3-AF47-E5E0-65E4D3654058}"/>
          </ac:spMkLst>
        </pc:spChg>
        <pc:spChg chg="add del">
          <ac:chgData name="Nasir Hussain (PhD Immuno &amp; Immunot FT (A300))" userId="247fc3d3-478a-4a14-a47b-6d7657404f2a" providerId="ADAL" clId="{24BD1552-F6C3-4BFC-A979-844AC9FC2729}" dt="2024-10-13T18:30:14.878" v="825" actId="26606"/>
          <ac:spMkLst>
            <pc:docMk/>
            <pc:sldMk cId="3933504967" sldId="265"/>
            <ac:spMk id="9" creationId="{0671A8AE-40A1-4631-A6B8-581AFF065482}"/>
          </ac:spMkLst>
        </pc:spChg>
        <pc:spChg chg="add del">
          <ac:chgData name="Nasir Hussain (PhD Immuno &amp; Immunot FT (A300))" userId="247fc3d3-478a-4a14-a47b-6d7657404f2a" providerId="ADAL" clId="{24BD1552-F6C3-4BFC-A979-844AC9FC2729}" dt="2024-10-13T18:30:14.878" v="825" actId="26606"/>
          <ac:spMkLst>
            <pc:docMk/>
            <pc:sldMk cId="3933504967" sldId="265"/>
            <ac:spMk id="11" creationId="{AB58EF07-17C2-48CF-ABB0-EEF1F17CB8F0}"/>
          </ac:spMkLst>
        </pc:spChg>
        <pc:spChg chg="add del">
          <ac:chgData name="Nasir Hussain (PhD Immuno &amp; Immunot FT (A300))" userId="247fc3d3-478a-4a14-a47b-6d7657404f2a" providerId="ADAL" clId="{24BD1552-F6C3-4BFC-A979-844AC9FC2729}" dt="2024-10-13T18:30:14.878" v="825" actId="26606"/>
          <ac:spMkLst>
            <pc:docMk/>
            <pc:sldMk cId="3933504967" sldId="265"/>
            <ac:spMk id="13" creationId="{AF2F604E-43BE-4DC3-B983-E071523364F8}"/>
          </ac:spMkLst>
        </pc:spChg>
        <pc:spChg chg="add del">
          <ac:chgData name="Nasir Hussain (PhD Immuno &amp; Immunot FT (A300))" userId="247fc3d3-478a-4a14-a47b-6d7657404f2a" providerId="ADAL" clId="{24BD1552-F6C3-4BFC-A979-844AC9FC2729}" dt="2024-10-13T18:30:14.878" v="825" actId="26606"/>
          <ac:spMkLst>
            <pc:docMk/>
            <pc:sldMk cId="3933504967" sldId="265"/>
            <ac:spMk id="15" creationId="{08C9B587-E65E-4B52-B37C-ABEBB6E87928}"/>
          </ac:spMkLst>
        </pc:spChg>
        <pc:picChg chg="add del">
          <ac:chgData name="Nasir Hussain (PhD Immuno &amp; Immunot FT (A300))" userId="247fc3d3-478a-4a14-a47b-6d7657404f2a" providerId="ADAL" clId="{24BD1552-F6C3-4BFC-A979-844AC9FC2729}" dt="2024-10-13T18:30:14.878" v="825" actId="26606"/>
          <ac:picMkLst>
            <pc:docMk/>
            <pc:sldMk cId="3933504967" sldId="265"/>
            <ac:picMk id="5" creationId="{3AA8CA88-5B28-444E-098C-9A74033018B5}"/>
          </ac:picMkLst>
        </pc:picChg>
        <pc:picChg chg="add mod">
          <ac:chgData name="Nasir Hussain (PhD Immuno &amp; Immunot FT (A300))" userId="247fc3d3-478a-4a14-a47b-6d7657404f2a" providerId="ADAL" clId="{24BD1552-F6C3-4BFC-A979-844AC9FC2729}" dt="2024-10-13T18:32:40.013" v="842" actId="1076"/>
          <ac:picMkLst>
            <pc:docMk/>
            <pc:sldMk cId="3933504967" sldId="265"/>
            <ac:picMk id="7" creationId="{FA7A8093-CE39-A0FA-F0DA-0EE9703C77E2}"/>
          </ac:picMkLst>
        </pc:picChg>
        <pc:picChg chg="add del mod">
          <ac:chgData name="Nasir Hussain (PhD Immuno &amp; Immunot FT (A300))" userId="247fc3d3-478a-4a14-a47b-6d7657404f2a" providerId="ADAL" clId="{24BD1552-F6C3-4BFC-A979-844AC9FC2729}" dt="2024-10-13T18:32:02.944" v="837" actId="478"/>
          <ac:picMkLst>
            <pc:docMk/>
            <pc:sldMk cId="3933504967" sldId="265"/>
            <ac:picMk id="1026" creationId="{FCF64D74-20C0-68AF-9EF1-E0AFA40968E7}"/>
          </ac:picMkLst>
        </pc:picChg>
      </pc:sldChg>
      <pc:sldChg chg="modSp mod setBg">
        <pc:chgData name="Nasir Hussain (PhD Immuno &amp; Immunot FT (A300))" userId="247fc3d3-478a-4a14-a47b-6d7657404f2a" providerId="ADAL" clId="{24BD1552-F6C3-4BFC-A979-844AC9FC2729}" dt="2024-10-13T17:48:16.073" v="788"/>
        <pc:sldMkLst>
          <pc:docMk/>
          <pc:sldMk cId="187809250" sldId="266"/>
        </pc:sldMkLst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187809250" sldId="266"/>
            <ac:spMk id="2" creationId="{7287FD22-3AFF-F795-F907-677D62A92A88}"/>
          </ac:spMkLst>
        </pc:spChg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187809250" sldId="266"/>
            <ac:spMk id="3" creationId="{A1E1FC7B-F395-5312-8F60-04B6A01AE5D0}"/>
          </ac:spMkLst>
        </pc:spChg>
      </pc:sldChg>
      <pc:sldChg chg="modSp mod modAnim">
        <pc:chgData name="Nasir Hussain (PhD Immuno &amp; Immunot FT (A300))" userId="247fc3d3-478a-4a14-a47b-6d7657404f2a" providerId="ADAL" clId="{24BD1552-F6C3-4BFC-A979-844AC9FC2729}" dt="2024-10-13T18:33:01.587" v="844"/>
        <pc:sldMkLst>
          <pc:docMk/>
          <pc:sldMk cId="1741238041" sldId="267"/>
        </pc:sldMkLst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1741238041" sldId="267"/>
            <ac:spMk id="5" creationId="{615542B8-7209-7363-9889-469B432350ED}"/>
          </ac:spMkLst>
        </pc:spChg>
      </pc:sldChg>
      <pc:sldChg chg="addSp delSp modSp mod addAnim delAnim modAnim">
        <pc:chgData name="Nasir Hussain (PhD Immuno &amp; Immunot FT (A300))" userId="247fc3d3-478a-4a14-a47b-6d7657404f2a" providerId="ADAL" clId="{24BD1552-F6C3-4BFC-A979-844AC9FC2729}" dt="2024-10-13T18:33:23.431" v="850"/>
        <pc:sldMkLst>
          <pc:docMk/>
          <pc:sldMk cId="3098768402" sldId="268"/>
        </pc:sldMkLst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3098768402" sldId="268"/>
            <ac:spMk id="2" creationId="{9379D6F4-0C37-A9C9-C8B3-52308B666B23}"/>
          </ac:spMkLst>
        </pc:spChg>
        <pc:graphicFrameChg chg="add del mod">
          <ac:chgData name="Nasir Hussain (PhD Immuno &amp; Immunot FT (A300))" userId="247fc3d3-478a-4a14-a47b-6d7657404f2a" providerId="ADAL" clId="{24BD1552-F6C3-4BFC-A979-844AC9FC2729}" dt="2024-10-13T17:32:15.907" v="10" actId="478"/>
          <ac:graphicFrameMkLst>
            <pc:docMk/>
            <pc:sldMk cId="3098768402" sldId="268"/>
            <ac:graphicFrameMk id="3" creationId="{8314CABA-1162-F1CE-8AC3-8F5AF9527EE3}"/>
          </ac:graphicFrameMkLst>
        </pc:graphicFrameChg>
        <pc:graphicFrameChg chg="add mod">
          <ac:chgData name="Nasir Hussain (PhD Immuno &amp; Immunot FT (A300))" userId="247fc3d3-478a-4a14-a47b-6d7657404f2a" providerId="ADAL" clId="{24BD1552-F6C3-4BFC-A979-844AC9FC2729}" dt="2024-10-13T17:32:32.370" v="13" actId="1076"/>
          <ac:graphicFrameMkLst>
            <pc:docMk/>
            <pc:sldMk cId="3098768402" sldId="268"/>
            <ac:graphicFrameMk id="7" creationId="{652E89D7-E8F4-E2BA-BFED-E102B5F09285}"/>
          </ac:graphicFrameMkLst>
        </pc:graphicFrameChg>
        <pc:graphicFrameChg chg="add del mod">
          <ac:chgData name="Nasir Hussain (PhD Immuno &amp; Immunot FT (A300))" userId="247fc3d3-478a-4a14-a47b-6d7657404f2a" providerId="ADAL" clId="{24BD1552-F6C3-4BFC-A979-844AC9FC2729}" dt="2024-10-13T17:33:11.354" v="18" actId="478"/>
          <ac:graphicFrameMkLst>
            <pc:docMk/>
            <pc:sldMk cId="3098768402" sldId="268"/>
            <ac:graphicFrameMk id="11" creationId="{237C7A4E-B71D-7924-3D6E-CA5B2544649C}"/>
          </ac:graphicFrameMkLst>
        </pc:graphicFrameChg>
        <pc:graphicFrameChg chg="add mod">
          <ac:chgData name="Nasir Hussain (PhD Immuno &amp; Immunot FT (A300))" userId="247fc3d3-478a-4a14-a47b-6d7657404f2a" providerId="ADAL" clId="{24BD1552-F6C3-4BFC-A979-844AC9FC2729}" dt="2024-10-13T17:33:27.317" v="21" actId="1076"/>
          <ac:graphicFrameMkLst>
            <pc:docMk/>
            <pc:sldMk cId="3098768402" sldId="268"/>
            <ac:graphicFrameMk id="12" creationId="{A30A556F-590F-D4FE-A8D6-5B7002EAA8F7}"/>
          </ac:graphicFrameMkLst>
        </pc:graphicFrameChg>
        <pc:graphicFrameChg chg="add mod">
          <ac:chgData name="Nasir Hussain (PhD Immuno &amp; Immunot FT (A300))" userId="247fc3d3-478a-4a14-a47b-6d7657404f2a" providerId="ADAL" clId="{24BD1552-F6C3-4BFC-A979-844AC9FC2729}" dt="2024-10-13T17:33:45.724" v="24" actId="1076"/>
          <ac:graphicFrameMkLst>
            <pc:docMk/>
            <pc:sldMk cId="3098768402" sldId="268"/>
            <ac:graphicFrameMk id="13" creationId="{62C92468-0B7A-2BD4-412E-AC6507DBC3A9}"/>
          </ac:graphicFrameMkLst>
        </pc:graphicFrameChg>
        <pc:graphicFrameChg chg="add mod">
          <ac:chgData name="Nasir Hussain (PhD Immuno &amp; Immunot FT (A300))" userId="247fc3d3-478a-4a14-a47b-6d7657404f2a" providerId="ADAL" clId="{24BD1552-F6C3-4BFC-A979-844AC9FC2729}" dt="2024-10-13T17:34:06.086" v="27" actId="1076"/>
          <ac:graphicFrameMkLst>
            <pc:docMk/>
            <pc:sldMk cId="3098768402" sldId="268"/>
            <ac:graphicFrameMk id="14" creationId="{95303710-A7A7-B6E9-30D8-CAA8AD73FC00}"/>
          </ac:graphicFrameMkLst>
        </pc:graphicFrameChg>
        <pc:picChg chg="del">
          <ac:chgData name="Nasir Hussain (PhD Immuno &amp; Immunot FT (A300))" userId="247fc3d3-478a-4a14-a47b-6d7657404f2a" providerId="ADAL" clId="{24BD1552-F6C3-4BFC-A979-844AC9FC2729}" dt="2024-10-13T17:33:55.440" v="25" actId="478"/>
          <ac:picMkLst>
            <pc:docMk/>
            <pc:sldMk cId="3098768402" sldId="268"/>
            <ac:picMk id="4" creationId="{A46D6CCC-31F3-D03E-64DC-EE5F3AF8F46E}"/>
          </ac:picMkLst>
        </pc:picChg>
        <pc:picChg chg="del">
          <ac:chgData name="Nasir Hussain (PhD Immuno &amp; Immunot FT (A300))" userId="247fc3d3-478a-4a14-a47b-6d7657404f2a" providerId="ADAL" clId="{24BD1552-F6C3-4BFC-A979-844AC9FC2729}" dt="2024-10-13T17:33:40.133" v="22" actId="478"/>
          <ac:picMkLst>
            <pc:docMk/>
            <pc:sldMk cId="3098768402" sldId="268"/>
            <ac:picMk id="5" creationId="{F3D71E92-2A5E-9473-E87C-DD292D12A4D4}"/>
          </ac:picMkLst>
        </pc:picChg>
        <pc:picChg chg="add del">
          <ac:chgData name="Nasir Hussain (PhD Immuno &amp; Immunot FT (A300))" userId="247fc3d3-478a-4a14-a47b-6d7657404f2a" providerId="ADAL" clId="{24BD1552-F6C3-4BFC-A979-844AC9FC2729}" dt="2024-10-13T17:33:13.226" v="19" actId="478"/>
          <ac:picMkLst>
            <pc:docMk/>
            <pc:sldMk cId="3098768402" sldId="268"/>
            <ac:picMk id="6" creationId="{74DBBDE9-077A-0E6E-2D5D-B24C1820A961}"/>
          </ac:picMkLst>
        </pc:picChg>
        <pc:picChg chg="del">
          <ac:chgData name="Nasir Hussain (PhD Immuno &amp; Immunot FT (A300))" userId="247fc3d3-478a-4a14-a47b-6d7657404f2a" providerId="ADAL" clId="{24BD1552-F6C3-4BFC-A979-844AC9FC2729}" dt="2024-10-13T17:32:23.447" v="12" actId="478"/>
          <ac:picMkLst>
            <pc:docMk/>
            <pc:sldMk cId="3098768402" sldId="268"/>
            <ac:picMk id="8" creationId="{D4E84273-C196-D3A7-52A6-E27A28D00401}"/>
          </ac:picMkLst>
        </pc:picChg>
        <pc:picChg chg="del">
          <ac:chgData name="Nasir Hussain (PhD Immuno &amp; Immunot FT (A300))" userId="247fc3d3-478a-4a14-a47b-6d7657404f2a" providerId="ADAL" clId="{24BD1552-F6C3-4BFC-A979-844AC9FC2729}" dt="2024-10-13T17:31:51.822" v="3" actId="478"/>
          <ac:picMkLst>
            <pc:docMk/>
            <pc:sldMk cId="3098768402" sldId="268"/>
            <ac:picMk id="9" creationId="{D946ACB6-B463-3548-9C74-CB2434393129}"/>
          </ac:picMkLst>
        </pc:picChg>
        <pc:picChg chg="del">
          <ac:chgData name="Nasir Hussain (PhD Immuno &amp; Immunot FT (A300))" userId="247fc3d3-478a-4a14-a47b-6d7657404f2a" providerId="ADAL" clId="{24BD1552-F6C3-4BFC-A979-844AC9FC2729}" dt="2024-10-13T17:32:49.757" v="15" actId="478"/>
          <ac:picMkLst>
            <pc:docMk/>
            <pc:sldMk cId="3098768402" sldId="268"/>
            <ac:picMk id="10" creationId="{38459BA3-C435-92E6-AADF-5FEE0610E8F2}"/>
          </ac:picMkLst>
        </pc:picChg>
      </pc:sldChg>
      <pc:sldChg chg="modSp modAnim">
        <pc:chgData name="Nasir Hussain (PhD Immuno &amp; Immunot FT (A300))" userId="247fc3d3-478a-4a14-a47b-6d7657404f2a" providerId="ADAL" clId="{24BD1552-F6C3-4BFC-A979-844AC9FC2729}" dt="2024-10-13T18:33:36.797" v="853"/>
        <pc:sldMkLst>
          <pc:docMk/>
          <pc:sldMk cId="2485310580" sldId="269"/>
        </pc:sldMkLst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2485310580" sldId="269"/>
            <ac:spMk id="2" creationId="{60CA54CC-E432-E58E-7466-63F7644825CC}"/>
          </ac:spMkLst>
        </pc:spChg>
        <pc:spChg chg="mod">
          <ac:chgData name="Nasir Hussain (PhD Immuno &amp; Immunot FT (A300))" userId="247fc3d3-478a-4a14-a47b-6d7657404f2a" providerId="ADAL" clId="{24BD1552-F6C3-4BFC-A979-844AC9FC2729}" dt="2024-10-13T17:46:24.860" v="143"/>
          <ac:spMkLst>
            <pc:docMk/>
            <pc:sldMk cId="2485310580" sldId="269"/>
            <ac:spMk id="3" creationId="{29C2E69A-D62A-E40B-538D-140FE943DB89}"/>
          </ac:spMkLst>
        </pc:spChg>
      </pc:sldChg>
      <pc:sldMasterChg chg="setBg modSldLayout">
        <pc:chgData name="Nasir Hussain (PhD Immuno &amp; Immunot FT (A300))" userId="247fc3d3-478a-4a14-a47b-6d7657404f2a" providerId="ADAL" clId="{24BD1552-F6C3-4BFC-A979-844AC9FC2729}" dt="2024-10-13T17:48:16.073" v="788"/>
        <pc:sldMasterMkLst>
          <pc:docMk/>
          <pc:sldMasterMk cId="1773509449" sldId="2147483648"/>
        </pc:sldMasterMkLst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2413864960" sldId="2147483649"/>
          </pc:sldLayoutMkLst>
        </pc:sldLayoutChg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148605779" sldId="2147483650"/>
          </pc:sldLayoutMkLst>
        </pc:sldLayoutChg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1052766316" sldId="2147483651"/>
          </pc:sldLayoutMkLst>
        </pc:sldLayoutChg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1262723956" sldId="2147483652"/>
          </pc:sldLayoutMkLst>
        </pc:sldLayoutChg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822599951" sldId="2147483653"/>
          </pc:sldLayoutMkLst>
        </pc:sldLayoutChg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2257871245" sldId="2147483654"/>
          </pc:sldLayoutMkLst>
        </pc:sldLayoutChg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1058985497" sldId="2147483655"/>
          </pc:sldLayoutMkLst>
        </pc:sldLayoutChg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3419988988" sldId="2147483656"/>
          </pc:sldLayoutMkLst>
        </pc:sldLayoutChg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2285779393" sldId="2147483657"/>
          </pc:sldLayoutMkLst>
        </pc:sldLayoutChg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180337173" sldId="2147483658"/>
          </pc:sldLayoutMkLst>
        </pc:sldLayoutChg>
        <pc:sldLayoutChg chg="setBg">
          <pc:chgData name="Nasir Hussain (PhD Immuno &amp; Immunot FT (A300))" userId="247fc3d3-478a-4a14-a47b-6d7657404f2a" providerId="ADAL" clId="{24BD1552-F6C3-4BFC-A979-844AC9FC2729}" dt="2024-10-13T17:48:16.073" v="788"/>
          <pc:sldLayoutMkLst>
            <pc:docMk/>
            <pc:sldMasterMk cId="1773509449" sldId="2147483648"/>
            <pc:sldLayoutMk cId="3505409590" sldId="2147483659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E02-3249-9ECC-157F2060A2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E02-3249-9ECC-157F2060A2C7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E02-3249-9ECC-157F2060A2C7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Sheet1!$C$4:$C$6</c:f>
              <c:strCache>
                <c:ptCount val="3"/>
                <c:pt idx="0">
                  <c:v>No itch</c:v>
                </c:pt>
                <c:pt idx="1">
                  <c:v>Mild itch </c:v>
                </c:pt>
                <c:pt idx="2">
                  <c:v>Moderate-severe itch</c:v>
                </c:pt>
              </c:strCache>
            </c:strRef>
          </c:cat>
          <c:val>
            <c:numRef>
              <c:f>Sheet1!$D$4:$D$6</c:f>
              <c:numCache>
                <c:formatCode>General</c:formatCode>
                <c:ptCount val="3"/>
                <c:pt idx="0">
                  <c:v>100</c:v>
                </c:pt>
                <c:pt idx="1">
                  <c:v>59</c:v>
                </c:pt>
                <c:pt idx="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02-3249-9ECC-157F2060A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solidFill>
            <a:schemeClr val="accent1">
              <a:alpha val="20000"/>
            </a:schemeClr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7E6B4-4EFC-4008-A4AE-5F4402C4302F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9E182-8368-462F-9CE3-A30B5F466D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199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B9E182-8368-462F-9CE3-A30B5F466D3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869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3A868-4BDF-DECA-8A36-5CF3B7568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183403-3DB5-B4EF-45D7-C57A7F59B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2DF8C-AB2B-E041-DB18-FDD6C476F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B4080-436B-0BE0-4975-AA15CFDF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849ACB-1FBD-8CC2-B55C-90B10749F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864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696C-9E22-F002-5114-633C56B08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A0EDB-4CEF-8AC2-D6E6-925987864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C551F-E343-3360-4DA8-7AC330211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C2F88-BDD5-FD12-E3A0-44865F41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F1AD3-56EA-9F76-04B1-5199CB29C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05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66CC0-2961-C7A5-3391-53750FF76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E178C-87A8-4B22-2C08-22261955F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55A0A-D11F-F693-9B19-8F11F4293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6164E-752E-9626-81A2-DD68EF2E5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714E1-4019-59EE-4E88-7186B244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76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B8F4-E874-FA17-5F20-EF28DC2DA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B1640-ED5A-47E9-A964-DA8C0A03FD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41BED-BD11-FE61-0457-AB5E91FAEC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6EC135-5C86-B48A-78C7-CC5B34348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05BCB-657E-F2E9-0566-B8F2CEF12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450770-DD4A-37FC-74A5-A10A9124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723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84E27-71E0-F695-9C81-0846D3FEB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0820-B0AD-43FB-DCD5-B124CFB78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D7196F-C185-BE40-9DB0-3F2DCA26F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EE3A02-2530-7B70-2C69-B09C2E8C12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52CDEA-0B67-A807-78E1-3AA1B6731A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738E3B-BC06-0536-42B3-A2675D792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EA4695-D4E4-4120-B3F5-C41D630B5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479FA2-7FCF-1E18-6A6B-89172964F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599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3650E-BE38-F863-4C57-10F952F42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DAE5E6-353A-9AAC-A34D-73CFF80A9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CFF488-9692-78A9-136A-C080FA264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E5A5E-2F79-FDB7-9F1B-CCD54A656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87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2B018A-BE13-D9C1-D9A0-A166B8FE2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C8B25C-7F63-C214-653A-7E5862F8C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36A37-C21A-12C0-890D-B8E3B0BE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98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58CE0-D1EB-A8D1-FA89-FEEF05FE5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A1F9D-0F40-8C5E-2F14-291DEC5B6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359A9-B51B-64C9-D343-EEA967CB9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C59A6-8BEF-751B-DE0C-242728ADE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743BA-C9D4-09C5-267D-0CC34DA6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0FA48-95D5-3658-819D-C935FE091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988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78D2A-C4D7-877D-5402-C157EA6E3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2E4A03-B112-2423-3F61-8103147C11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7091-3312-89ED-73E9-E2A243A1B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1D504-591A-C267-5A26-412C67F96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D2BE72-9274-255D-1590-F2CCD4724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34982-21F9-823A-D0A1-0C92B59D6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77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809E-1FC2-9D6E-858E-DDCC4D5C3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9F86CC-1E04-8338-E9D1-9C7BEBC62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1C60D-D338-A7BF-5600-0A975745C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B47F1-DC63-098E-CCED-59307C8B7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698C9-83F8-768A-3B32-90BC056FD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37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B04192-54BB-B4AB-3C2B-63BB774913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CC437-43A1-6533-ECD3-2E831980D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08993B-2E90-E78D-54C5-F55D0C29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C4166-B8E6-EE49-7A40-3BC0043F2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ED98F-0667-6BC6-AF07-2AEEA63A6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409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45000"/>
                <a:lumOff val="55000"/>
              </a:schemeClr>
            </a:gs>
            <a:gs pos="96000">
              <a:schemeClr val="accent1">
                <a:lumMod val="20000"/>
                <a:lumOff val="80000"/>
                <a:alpha val="39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B9F04D-52E2-D256-5192-0F2898D5C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FA149-9CA8-DF8A-2E1A-7ECEBFB18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1B961-324F-3942-D7BF-5B0975247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D9F64C-6C53-434D-B782-B0DC57B3E406}" type="datetimeFigureOut">
              <a:rPr lang="en-GB" smtClean="0"/>
              <a:t>15/10/2024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506371-7A77-BCA0-5AC7-7E22E4AE3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1FD4BF-02AD-DC11-CF2C-9AB0990883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672627-D6C5-4246-A078-6229A2D28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50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8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0.emf"/><Relationship Id="rId5" Type="http://schemas.openxmlformats.org/officeDocument/2006/relationships/image" Target="../media/image7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59B152-C00A-3FBD-0DF0-6BC57D06D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415" y="37386"/>
            <a:ext cx="7265773" cy="67832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57C75E-52D4-F2B2-2682-8C69D0519805}"/>
              </a:ext>
            </a:extLst>
          </p:cNvPr>
          <p:cNvSpPr/>
          <p:nvPr/>
        </p:nvSpPr>
        <p:spPr>
          <a:xfrm>
            <a:off x="10800188" y="37386"/>
            <a:ext cx="1071302" cy="65170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C9843A7-ECF4-8BAE-EFC4-B72B250F0A6C}"/>
              </a:ext>
            </a:extLst>
          </p:cNvPr>
          <p:cNvSpPr/>
          <p:nvPr/>
        </p:nvSpPr>
        <p:spPr>
          <a:xfrm>
            <a:off x="3619476" y="5597870"/>
            <a:ext cx="896775" cy="95659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2E3853-B395-55BD-38B0-C14A34431CEE}"/>
              </a:ext>
            </a:extLst>
          </p:cNvPr>
          <p:cNvSpPr txBox="1"/>
          <p:nvPr/>
        </p:nvSpPr>
        <p:spPr>
          <a:xfrm rot="19581196">
            <a:off x="-400774" y="1855881"/>
            <a:ext cx="71184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b="1" i="1" dirty="0">
                <a:highlight>
                  <a:srgbClr val="FFFF00"/>
                </a:highlight>
                <a:latin typeface="Cavolini" panose="020B0604020202020204" pitchFamily="34" charset="0"/>
                <a:cs typeface="Cavolini" panose="020B0604020202020204" pitchFamily="34" charset="0"/>
              </a:rPr>
              <a:t>ITCH in PSC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F94251-BD24-E7F5-3E9A-93AC9432CDA4}"/>
              </a:ext>
            </a:extLst>
          </p:cNvPr>
          <p:cNvSpPr txBox="1"/>
          <p:nvPr/>
        </p:nvSpPr>
        <p:spPr>
          <a:xfrm>
            <a:off x="554695" y="5612285"/>
            <a:ext cx="381683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dirty="0">
                <a:highlight>
                  <a:srgbClr val="FFFF00"/>
                </a:highlight>
                <a:latin typeface="Cavolini" panose="020B0604020202020204" pitchFamily="34" charset="0"/>
                <a:cs typeface="Cavolini" panose="020B0604020202020204" pitchFamily="34" charset="0"/>
              </a:rPr>
              <a:t>Dr Nasir Hussain</a:t>
            </a:r>
          </a:p>
          <a:p>
            <a:pPr algn="ctr"/>
            <a:r>
              <a:rPr lang="en-GB" sz="2000" b="1" i="1" dirty="0">
                <a:highlight>
                  <a:srgbClr val="FFFF00"/>
                </a:highlight>
                <a:latin typeface="Cavolini" panose="020B0604020202020204" pitchFamily="34" charset="0"/>
                <a:cs typeface="Cavolini" panose="020B0604020202020204" pitchFamily="34" charset="0"/>
              </a:rPr>
              <a:t>Clinical Research Fellow</a:t>
            </a:r>
          </a:p>
          <a:p>
            <a:endParaRPr lang="en-GB" dirty="0"/>
          </a:p>
        </p:txBody>
      </p:sp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FBD38C34-AA40-B563-CFC9-679F8E038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419" y="4909878"/>
            <a:ext cx="1836071" cy="168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19F03-D9F5-F70A-CBA3-7FB8ACF7C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7FD22-3AFF-F795-F907-677D62A92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Pruritus in PSC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1FC7B-F395-5312-8F60-04B6A01AE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know patients experience itch</a:t>
            </a:r>
          </a:p>
          <a:p>
            <a:endParaRPr lang="en-GB" dirty="0"/>
          </a:p>
          <a:p>
            <a:r>
              <a:rPr lang="en-GB" dirty="0"/>
              <a:t>But we don’t know:</a:t>
            </a:r>
          </a:p>
          <a:p>
            <a:pPr lvl="1"/>
            <a:r>
              <a:rPr lang="en-GB" dirty="0"/>
              <a:t>Proportion of those that experience itch </a:t>
            </a:r>
          </a:p>
          <a:p>
            <a:pPr lvl="1"/>
            <a:r>
              <a:rPr lang="en-GB" dirty="0"/>
              <a:t>Severity of the itch experienced</a:t>
            </a:r>
          </a:p>
          <a:p>
            <a:pPr lvl="1"/>
            <a:r>
              <a:rPr lang="en-GB" dirty="0"/>
              <a:t>Factors associated with itch</a:t>
            </a:r>
          </a:p>
          <a:p>
            <a:pPr lvl="1"/>
            <a:r>
              <a:rPr lang="en-GB" dirty="0"/>
              <a:t>Impact on quality of life</a:t>
            </a:r>
          </a:p>
          <a:p>
            <a:pPr lvl="1"/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9686CC2-D810-2721-B961-6E3472A182A8}"/>
              </a:ext>
            </a:extLst>
          </p:cNvPr>
          <p:cNvSpPr txBox="1">
            <a:spLocks/>
          </p:cNvSpPr>
          <p:nvPr/>
        </p:nvSpPr>
        <p:spPr>
          <a:xfrm>
            <a:off x="8382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Itch in PSC</a:t>
            </a:r>
          </a:p>
        </p:txBody>
      </p:sp>
    </p:spTree>
    <p:extLst>
      <p:ext uri="{BB962C8B-B14F-4D97-AF65-F5344CB8AC3E}">
        <p14:creationId xmlns:p14="http://schemas.microsoft.com/office/powerpoint/2010/main" val="18780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2ED15-7351-C0AB-5949-2F7475E25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Questionnaires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25755-D654-3C22-DDD9-8A80D8FC1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NRS scale</a:t>
            </a:r>
          </a:p>
          <a:p>
            <a:endParaRPr lang="en-GB" dirty="0"/>
          </a:p>
          <a:p>
            <a:r>
              <a:rPr lang="en-GB" dirty="0"/>
              <a:t>5D itch score</a:t>
            </a:r>
          </a:p>
          <a:p>
            <a:endParaRPr lang="en-GB" dirty="0"/>
          </a:p>
          <a:p>
            <a:r>
              <a:rPr lang="en-GB" dirty="0"/>
              <a:t>CLDQ questionnaire</a:t>
            </a:r>
          </a:p>
          <a:p>
            <a:endParaRPr lang="en-GB" dirty="0"/>
          </a:p>
          <a:p>
            <a:r>
              <a:rPr lang="en-GB" dirty="0"/>
              <a:t>EQ 5D 5L</a:t>
            </a:r>
          </a:p>
        </p:txBody>
      </p:sp>
    </p:spTree>
    <p:extLst>
      <p:ext uri="{BB962C8B-B14F-4D97-AF65-F5344CB8AC3E}">
        <p14:creationId xmlns:p14="http://schemas.microsoft.com/office/powerpoint/2010/main" val="1828055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15542B8-7209-7363-9889-469B43235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792" y="278295"/>
            <a:ext cx="4939174" cy="25610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/>
              <a:t>NRS itch scale</a:t>
            </a:r>
          </a:p>
          <a:p>
            <a:pPr marL="457200" lvl="1" indent="0">
              <a:buNone/>
            </a:pPr>
            <a:endParaRPr lang="en-GB" sz="1800"/>
          </a:p>
          <a:p>
            <a:pPr marL="457200" lvl="1" indent="0">
              <a:buNone/>
            </a:pPr>
            <a:endParaRPr lang="en-GB" sz="1800"/>
          </a:p>
          <a:p>
            <a:pPr marL="457200" lvl="1" indent="0">
              <a:buNone/>
            </a:pPr>
            <a:r>
              <a:rPr lang="en-GB" sz="1800"/>
              <a:t>0 = no itch</a:t>
            </a:r>
          </a:p>
          <a:p>
            <a:pPr marL="457200" lvl="1" indent="0">
              <a:buNone/>
            </a:pPr>
            <a:r>
              <a:rPr lang="en-GB" sz="1800"/>
              <a:t>1-3 = mild itch</a:t>
            </a:r>
          </a:p>
          <a:p>
            <a:pPr marL="457200" lvl="1" indent="0">
              <a:buNone/>
            </a:pPr>
            <a:r>
              <a:rPr lang="en-GB" sz="1800"/>
              <a:t>4-6 = moderate itch</a:t>
            </a:r>
          </a:p>
          <a:p>
            <a:pPr marL="457200" lvl="1" indent="0">
              <a:buNone/>
            </a:pPr>
            <a:r>
              <a:rPr lang="en-GB" sz="1800"/>
              <a:t>7-10 = severe itch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F097E6-2DCE-05C1-8A18-66D70E148F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36" y="3429000"/>
            <a:ext cx="5100685" cy="1823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925C5CA-7485-862B-65DF-23B7178CA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656" y="1282390"/>
            <a:ext cx="4788152" cy="543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760463F-194F-4CFE-B5F9-AC3C75B5834E}"/>
              </a:ext>
            </a:extLst>
          </p:cNvPr>
          <p:cNvSpPr txBox="1">
            <a:spLocks/>
          </p:cNvSpPr>
          <p:nvPr/>
        </p:nvSpPr>
        <p:spPr>
          <a:xfrm>
            <a:off x="6350656" y="278295"/>
            <a:ext cx="4611307" cy="772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000" dirty="0"/>
              <a:t>5D itch scale</a:t>
            </a:r>
          </a:p>
        </p:txBody>
      </p:sp>
    </p:spTree>
    <p:extLst>
      <p:ext uri="{BB962C8B-B14F-4D97-AF65-F5344CB8AC3E}">
        <p14:creationId xmlns:p14="http://schemas.microsoft.com/office/powerpoint/2010/main" val="174123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1FC66-4BF7-62D5-CA16-4794EFB88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01F7D05-1882-64A8-B808-7051F9B31E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045038"/>
              </p:ext>
            </p:extLst>
          </p:nvPr>
        </p:nvGraphicFramePr>
        <p:xfrm>
          <a:off x="4357059" y="1490438"/>
          <a:ext cx="8007350" cy="5245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CCAE2AB-5E7A-7657-4790-FBE03B18BC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367085"/>
              </p:ext>
            </p:extLst>
          </p:nvPr>
        </p:nvGraphicFramePr>
        <p:xfrm>
          <a:off x="180754" y="138598"/>
          <a:ext cx="5358809" cy="246888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849526">
                  <a:extLst>
                    <a:ext uri="{9D8B030D-6E8A-4147-A177-3AD203B41FA5}">
                      <a16:colId xmlns:a16="http://schemas.microsoft.com/office/drawing/2014/main" val="1188313160"/>
                    </a:ext>
                  </a:extLst>
                </a:gridCol>
                <a:gridCol w="1137683">
                  <a:extLst>
                    <a:ext uri="{9D8B030D-6E8A-4147-A177-3AD203B41FA5}">
                      <a16:colId xmlns:a16="http://schemas.microsoft.com/office/drawing/2014/main" val="361525081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587611931"/>
                    </a:ext>
                  </a:extLst>
                </a:gridCol>
              </a:tblGrid>
              <a:tr h="229615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PSC (n=200)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n/median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%/IQR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424966"/>
                  </a:ext>
                </a:extLst>
              </a:tr>
              <a:tr h="229615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Age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39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28-57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214266"/>
                  </a:ext>
                </a:extLst>
              </a:tr>
              <a:tr h="229615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Male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115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57.5%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009784"/>
                  </a:ext>
                </a:extLst>
              </a:tr>
              <a:tr h="711806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NRS Average</a:t>
                      </a:r>
                    </a:p>
                    <a:p>
                      <a:pPr lvl="0" algn="l"/>
                      <a:r>
                        <a:rPr lang="en-GB" sz="1400" dirty="0"/>
                        <a:t>     No itch (NRS =0)</a:t>
                      </a:r>
                    </a:p>
                    <a:p>
                      <a:pPr lvl="0" algn="l"/>
                      <a:r>
                        <a:rPr lang="en-GB" sz="1400" dirty="0"/>
                        <a:t>     Mild itch (NRS 1-3)</a:t>
                      </a:r>
                    </a:p>
                    <a:p>
                      <a:pPr lvl="0" algn="l"/>
                      <a:r>
                        <a:rPr lang="en-GB" sz="1400" dirty="0"/>
                        <a:t>     Moderate-severe itch (NRS 4-10)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  <a:p>
                      <a:pPr algn="r"/>
                      <a:r>
                        <a:rPr lang="en-GB" sz="1400" dirty="0"/>
                        <a:t>100</a:t>
                      </a:r>
                    </a:p>
                    <a:p>
                      <a:pPr algn="r"/>
                      <a:r>
                        <a:rPr lang="en-GB" sz="1400" dirty="0"/>
                        <a:t>59</a:t>
                      </a:r>
                    </a:p>
                    <a:p>
                      <a:pPr algn="r"/>
                      <a:r>
                        <a:rPr lang="en-GB" sz="1400" dirty="0"/>
                        <a:t>41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  <a:p>
                      <a:pPr algn="r"/>
                      <a:r>
                        <a:rPr lang="en-GB" sz="1400" dirty="0"/>
                        <a:t>50.0%</a:t>
                      </a:r>
                    </a:p>
                    <a:p>
                      <a:pPr algn="r"/>
                      <a:r>
                        <a:rPr lang="en-GB" sz="1400" dirty="0"/>
                        <a:t>29.5%</a:t>
                      </a:r>
                    </a:p>
                    <a:p>
                      <a:pPr algn="r"/>
                      <a:r>
                        <a:rPr lang="en-GB" sz="1400" dirty="0"/>
                        <a:t>20.5%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263624"/>
                  </a:ext>
                </a:extLst>
              </a:tr>
              <a:tr h="229615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Inflammatory Bowel Disease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170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85.0%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049911"/>
                  </a:ext>
                </a:extLst>
              </a:tr>
              <a:tr h="229615">
                <a:tc>
                  <a:txBody>
                    <a:bodyPr/>
                    <a:lstStyle/>
                    <a:p>
                      <a:pPr algn="l"/>
                      <a:r>
                        <a:rPr lang="en-US" sz="1400" dirty="0"/>
                        <a:t>Antipruritic therapy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33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dirty="0"/>
                        <a:t>16.5%</a:t>
                      </a:r>
                      <a:endParaRPr lang="en-GB" sz="1400" dirty="0">
                        <a:latin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38803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F170DB4-EC55-B5C8-3B9D-E0FDB3FE0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315" y="2684534"/>
            <a:ext cx="3421796" cy="403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4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8662E-0820-A76E-14AD-E15901DC0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9D6F4-0C37-A9C9-C8B3-52308B666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Who gets itchy?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314CABA-1162-F1CE-8AC3-8F5AF9527E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1583334"/>
              </p:ext>
            </p:extLst>
          </p:nvPr>
        </p:nvGraphicFramePr>
        <p:xfrm>
          <a:off x="732539" y="2249765"/>
          <a:ext cx="2263775" cy="284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2264173" imgH="2846658" progId="Prism10.Document">
                  <p:embed/>
                </p:oleObj>
              </mc:Choice>
              <mc:Fallback>
                <p:oleObj name="Prism 10" r:id="rId2" imgW="2264173" imgH="2846658" progId="Prism10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8314CABA-1162-F1CE-8AC3-8F5AF9527E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2539" y="2249765"/>
                        <a:ext cx="2263775" cy="2846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52E89D7-E8F4-E2BA-BFED-E102B5F092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563531"/>
              </p:ext>
            </p:extLst>
          </p:nvPr>
        </p:nvGraphicFramePr>
        <p:xfrm>
          <a:off x="2886338" y="1909045"/>
          <a:ext cx="3063875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" imgW="3064395" imgH="4038767" progId="Prism10.Document">
                  <p:embed/>
                </p:oleObj>
              </mc:Choice>
              <mc:Fallback>
                <p:oleObj name="Prism 10" r:id="rId4" imgW="3064395" imgH="4038767" progId="Prism10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52E89D7-E8F4-E2BA-BFED-E102B5F092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86338" y="1909045"/>
                        <a:ext cx="3063875" cy="403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37C7A4E-B71D-7924-3D6E-CA5B254464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5360529"/>
              </p:ext>
            </p:extLst>
          </p:nvPr>
        </p:nvGraphicFramePr>
        <p:xfrm>
          <a:off x="6660706" y="287337"/>
          <a:ext cx="2263775" cy="314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6" imgW="2264173" imgH="3142344" progId="Prism10.Document">
                  <p:embed/>
                </p:oleObj>
              </mc:Choice>
              <mc:Fallback>
                <p:oleObj name="Prism 10" r:id="rId6" imgW="2264173" imgH="3142344" progId="Prism10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237C7A4E-B71D-7924-3D6E-CA5B254464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660706" y="287337"/>
                        <a:ext cx="2263775" cy="3141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A30A556F-590F-D4FE-A8D6-5B7002EAA8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0928777"/>
              </p:ext>
            </p:extLst>
          </p:nvPr>
        </p:nvGraphicFramePr>
        <p:xfrm>
          <a:off x="9142524" y="287336"/>
          <a:ext cx="2343150" cy="314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8" imgW="2343403" imgH="3142344" progId="Prism10.Document">
                  <p:embed/>
                </p:oleObj>
              </mc:Choice>
              <mc:Fallback>
                <p:oleObj name="Prism 10" r:id="rId8" imgW="2343403" imgH="3142344" progId="Prism10.Document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A30A556F-590F-D4FE-A8D6-5B7002EAA8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142524" y="287336"/>
                        <a:ext cx="2343150" cy="3141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2C92468-0B7A-2BD4-412E-AC6507DBC3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7839432"/>
              </p:ext>
            </p:extLst>
          </p:nvPr>
        </p:nvGraphicFramePr>
        <p:xfrm>
          <a:off x="6666629" y="3538022"/>
          <a:ext cx="2263775" cy="318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0" imgW="2264173" imgH="3183402" progId="Prism10.Document">
                  <p:embed/>
                </p:oleObj>
              </mc:Choice>
              <mc:Fallback>
                <p:oleObj name="Prism 10" r:id="rId10" imgW="2264173" imgH="3183402" progId="Prism10.Document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62C92468-0B7A-2BD4-412E-AC6507DBC3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666629" y="3538022"/>
                        <a:ext cx="2263775" cy="318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95303710-A7A7-B6E9-30D8-CAA8AD73FC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6204320"/>
              </p:ext>
            </p:extLst>
          </p:nvPr>
        </p:nvGraphicFramePr>
        <p:xfrm>
          <a:off x="9088437" y="3532628"/>
          <a:ext cx="2265363" cy="318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12" imgW="2265614" imgH="3183402" progId="Prism10.Document">
                  <p:embed/>
                </p:oleObj>
              </mc:Choice>
              <mc:Fallback>
                <p:oleObj name="Prism 10" r:id="rId12" imgW="2265614" imgH="3183402" progId="Prism10.Document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95303710-A7A7-B6E9-30D8-CAA8AD73FC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088437" y="3532628"/>
                        <a:ext cx="2265363" cy="3182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876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6BC5B-845E-AF75-A958-41EA276A4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A54CC-E432-E58E-7466-63F764482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causing the itch?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2E69A-D62A-E40B-538D-140FE943D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ALP?</a:t>
            </a:r>
          </a:p>
          <a:p>
            <a:pPr lvl="1"/>
            <a:r>
              <a:rPr lang="en-GB" dirty="0"/>
              <a:t>Moderate correlation</a:t>
            </a:r>
          </a:p>
          <a:p>
            <a:endParaRPr lang="en-GB" dirty="0"/>
          </a:p>
          <a:p>
            <a:r>
              <a:rPr lang="en-GB" dirty="0"/>
              <a:t>Bile acids?</a:t>
            </a:r>
          </a:p>
          <a:p>
            <a:pPr lvl="1"/>
            <a:r>
              <a:rPr lang="en-GB" dirty="0"/>
              <a:t>Moderate correlation</a:t>
            </a:r>
          </a:p>
          <a:p>
            <a:endParaRPr lang="en-GB" dirty="0"/>
          </a:p>
          <a:p>
            <a:r>
              <a:rPr lang="en-GB" dirty="0" err="1"/>
              <a:t>Autotaxin</a:t>
            </a:r>
            <a:r>
              <a:rPr lang="en-GB" dirty="0"/>
              <a:t>?</a:t>
            </a:r>
          </a:p>
          <a:p>
            <a:pPr lvl="1"/>
            <a:r>
              <a:rPr lang="en-GB" dirty="0"/>
              <a:t>Moderate correlation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531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260BE-9731-8842-78F8-5EB77FFCC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55134-0319-A650-0893-3FB541AAC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Impact on quality of life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9B8BB1D-C4FE-FD84-BAD2-6BA4EEF99F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807078"/>
              </p:ext>
            </p:extLst>
          </p:nvPr>
        </p:nvGraphicFramePr>
        <p:xfrm>
          <a:off x="838200" y="1315297"/>
          <a:ext cx="5031564" cy="4819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3" imgW="3614682" imgH="3462521" progId="Prism10.Document">
                  <p:embed/>
                </p:oleObj>
              </mc:Choice>
              <mc:Fallback>
                <p:oleObj name="Prism 10" r:id="rId3" imgW="3614682" imgH="3462521" progId="Prism10.Document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F9B8BB1D-C4FE-FD84-BAD2-6BA4EEF99F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1315297"/>
                        <a:ext cx="5031564" cy="4819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954C2BC-F4B8-B91A-6040-5A93E7BF8B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0851105"/>
              </p:ext>
            </p:extLst>
          </p:nvPr>
        </p:nvGraphicFramePr>
        <p:xfrm>
          <a:off x="6471096" y="1635709"/>
          <a:ext cx="5248119" cy="44990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5" imgW="3770261" imgH="3232383" progId="Prism10.Document">
                  <p:embed/>
                </p:oleObj>
              </mc:Choice>
              <mc:Fallback>
                <p:oleObj name="Prism 10" r:id="rId5" imgW="3770261" imgH="3232383" progId="Prism10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954C2BC-F4B8-B91A-6040-5A93E7BF8B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71096" y="1635709"/>
                        <a:ext cx="5248119" cy="44990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CC40DBA-1A4B-DEFD-1632-9090A2BF6018}"/>
              </a:ext>
            </a:extLst>
          </p:cNvPr>
          <p:cNvSpPr txBox="1"/>
          <p:nvPr/>
        </p:nvSpPr>
        <p:spPr>
          <a:xfrm>
            <a:off x="838200" y="6292820"/>
            <a:ext cx="9387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particular correlated with fatigue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3777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93048-8E7B-10EB-CC04-1472F103D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9D54-E0EE-10DD-9EE6-C06149ED6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Is itch short lived?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8872EC-5A3B-DB57-822C-DE6D9F4050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582" y="1404076"/>
            <a:ext cx="9110330" cy="508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5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D8CC3-F9A4-A90A-5B7D-646B80AFF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CD412-81BF-1618-F2C4-87845D19A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24948-FB95-85F5-3B34-D4A950A2F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Around 1 in 5 will have moderate-severe itch</a:t>
            </a:r>
          </a:p>
          <a:p>
            <a:endParaRPr lang="en-GB" dirty="0"/>
          </a:p>
          <a:p>
            <a:r>
              <a:rPr lang="en-GB" dirty="0"/>
              <a:t>Itch most severe in those with more advanced liver disease</a:t>
            </a:r>
          </a:p>
          <a:p>
            <a:endParaRPr lang="en-GB" dirty="0"/>
          </a:p>
          <a:p>
            <a:r>
              <a:rPr lang="en-GB" dirty="0"/>
              <a:t>Itch persists over time</a:t>
            </a:r>
          </a:p>
          <a:p>
            <a:endParaRPr lang="en-GB" dirty="0"/>
          </a:p>
          <a:p>
            <a:r>
              <a:rPr lang="en-GB" dirty="0"/>
              <a:t>Itch impacts quality of life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5091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695DD-0884-3D65-33B5-825566424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2F594-BD98-52B3-71EE-8F25ADB8C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Take 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BABD4-F186-BF69-27BE-E56083CDBA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Ask for treatment </a:t>
            </a:r>
          </a:p>
          <a:p>
            <a:endParaRPr lang="en-GB" dirty="0"/>
          </a:p>
          <a:p>
            <a:r>
              <a:rPr lang="en-GB" dirty="0"/>
              <a:t>Ask about clinical trials</a:t>
            </a:r>
          </a:p>
          <a:p>
            <a:pPr lvl="1"/>
            <a:r>
              <a:rPr lang="en-GB" dirty="0"/>
              <a:t>PSC Support webpage</a:t>
            </a:r>
          </a:p>
          <a:p>
            <a:pPr lvl="1"/>
            <a:r>
              <a:rPr lang="en-GB" dirty="0"/>
              <a:t>Ask an Expert session</a:t>
            </a:r>
          </a:p>
        </p:txBody>
      </p:sp>
    </p:spTree>
    <p:extLst>
      <p:ext uri="{BB962C8B-B14F-4D97-AF65-F5344CB8AC3E}">
        <p14:creationId xmlns:p14="http://schemas.microsoft.com/office/powerpoint/2010/main" val="255708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2EB94-6654-7AAA-4693-F21D5126E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E7819-AA93-FDF4-8ED5-D44C5436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7000" dirty="0"/>
              <a:t>Thank you</a:t>
            </a:r>
            <a:endParaRPr lang="en-GB" sz="7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7A8093-CE39-A0FA-F0DA-0EE9703C7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343" y="1797592"/>
            <a:ext cx="6011313" cy="399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504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4270</TotalTime>
  <Words>226</Words>
  <Application>Microsoft Macintosh PowerPoint</Application>
  <PresentationFormat>Widescreen</PresentationFormat>
  <Paragraphs>84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Cavolini</vt:lpstr>
      <vt:lpstr>Office Theme</vt:lpstr>
      <vt:lpstr>Prism 10</vt:lpstr>
      <vt:lpstr>PowerPoint Presentation</vt:lpstr>
      <vt:lpstr>Pruritus in PSC</vt:lpstr>
      <vt:lpstr>Questionnaires used</vt:lpstr>
      <vt:lpstr>PowerPoint Presentation</vt:lpstr>
      <vt:lpstr>PowerPoint Presentation</vt:lpstr>
      <vt:lpstr>Who gets itchy?</vt:lpstr>
      <vt:lpstr>What is causing the itch?</vt:lpstr>
      <vt:lpstr>Impact on quality of life</vt:lpstr>
      <vt:lpstr>Is itch short lived?</vt:lpstr>
      <vt:lpstr>Conclusions</vt:lpstr>
      <vt:lpstr>Take aways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Nasir Hussain (PhD Immuno &amp; Immunot FT (A300))</dc:creator>
  <cp:lastModifiedBy>Nasir Hussain (PhD Immuno &amp; Immunot FT (A300))</cp:lastModifiedBy>
  <cp:revision>1</cp:revision>
  <dcterms:created xsi:type="dcterms:W3CDTF">2024-10-10T19:09:37Z</dcterms:created>
  <dcterms:modified xsi:type="dcterms:W3CDTF">2024-10-15T12:57:47Z</dcterms:modified>
</cp:coreProperties>
</file>