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28"/>
  </p:notesMasterIdLst>
  <p:sldIdLst>
    <p:sldId id="258" r:id="rId2"/>
    <p:sldId id="265" r:id="rId3"/>
    <p:sldId id="261" r:id="rId4"/>
    <p:sldId id="262" r:id="rId5"/>
    <p:sldId id="267" r:id="rId6"/>
    <p:sldId id="266" r:id="rId7"/>
    <p:sldId id="268" r:id="rId8"/>
    <p:sldId id="270" r:id="rId9"/>
    <p:sldId id="271" r:id="rId10"/>
    <p:sldId id="269" r:id="rId11"/>
    <p:sldId id="264" r:id="rId12"/>
    <p:sldId id="272" r:id="rId13"/>
    <p:sldId id="2146847909" r:id="rId14"/>
    <p:sldId id="360" r:id="rId15"/>
    <p:sldId id="2146847913" r:id="rId16"/>
    <p:sldId id="2146847914" r:id="rId17"/>
    <p:sldId id="2146847915" r:id="rId18"/>
    <p:sldId id="2146847919" r:id="rId19"/>
    <p:sldId id="2146847917" r:id="rId20"/>
    <p:sldId id="277" r:id="rId21"/>
    <p:sldId id="278" r:id="rId22"/>
    <p:sldId id="2146847907" r:id="rId23"/>
    <p:sldId id="2146847908" r:id="rId24"/>
    <p:sldId id="2146847912" r:id="rId25"/>
    <p:sldId id="2146847918" r:id="rId26"/>
    <p:sldId id="150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8DFC43-2AF7-4C84-857F-F3BDB989627B}" v="121" dt="2024-10-18T12:16:24.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496" autoAdjust="0"/>
  </p:normalViewPr>
  <p:slideViewPr>
    <p:cSldViewPr snapToGrid="0">
      <p:cViewPr varScale="1">
        <p:scale>
          <a:sx n="87" d="100"/>
          <a:sy n="87" d="100"/>
        </p:scale>
        <p:origin x="178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Freer" userId="317b6043-c300-4d0e-b413-ed5a0a9bcf63" providerId="ADAL" clId="{428DFC43-2AF7-4C84-857F-F3BDB989627B}"/>
    <pc:docChg chg="undo custSel addSld delSld modSld sldOrd">
      <pc:chgData name="Alice Freer" userId="317b6043-c300-4d0e-b413-ed5a0a9bcf63" providerId="ADAL" clId="{428DFC43-2AF7-4C84-857F-F3BDB989627B}" dt="2024-10-18T12:16:24.952" v="387"/>
      <pc:docMkLst>
        <pc:docMk/>
      </pc:docMkLst>
      <pc:sldChg chg="del">
        <pc:chgData name="Alice Freer" userId="317b6043-c300-4d0e-b413-ed5a0a9bcf63" providerId="ADAL" clId="{428DFC43-2AF7-4C84-857F-F3BDB989627B}" dt="2024-10-18T11:10:12.961" v="0" actId="47"/>
        <pc:sldMkLst>
          <pc:docMk/>
          <pc:sldMk cId="2902112964" sldId="272"/>
        </pc:sldMkLst>
      </pc:sldChg>
      <pc:sldChg chg="addSp delSp modSp add mod">
        <pc:chgData name="Alice Freer" userId="317b6043-c300-4d0e-b413-ed5a0a9bcf63" providerId="ADAL" clId="{428DFC43-2AF7-4C84-857F-F3BDB989627B}" dt="2024-10-18T11:10:33.210" v="7"/>
        <pc:sldMkLst>
          <pc:docMk/>
          <pc:sldMk cId="3103854009" sldId="272"/>
        </pc:sldMkLst>
        <pc:spChg chg="mod">
          <ac:chgData name="Alice Freer" userId="317b6043-c300-4d0e-b413-ed5a0a9bcf63" providerId="ADAL" clId="{428DFC43-2AF7-4C84-857F-F3BDB989627B}" dt="2024-10-18T11:10:33.210" v="7"/>
          <ac:spMkLst>
            <pc:docMk/>
            <pc:sldMk cId="3103854009" sldId="272"/>
            <ac:spMk id="2" creationId="{978A0589-939F-2238-531F-44E1C66FCEA8}"/>
          </ac:spMkLst>
        </pc:spChg>
        <pc:spChg chg="add del">
          <ac:chgData name="Alice Freer" userId="317b6043-c300-4d0e-b413-ed5a0a9bcf63" providerId="ADAL" clId="{428DFC43-2AF7-4C84-857F-F3BDB989627B}" dt="2024-10-18T11:10:32.255" v="6" actId="22"/>
          <ac:spMkLst>
            <pc:docMk/>
            <pc:sldMk cId="3103854009" sldId="272"/>
            <ac:spMk id="7" creationId="{83951662-1B26-42C1-5B89-CF29EEB3CB8C}"/>
          </ac:spMkLst>
        </pc:spChg>
      </pc:sldChg>
      <pc:sldChg chg="add del">
        <pc:chgData name="Alice Freer" userId="317b6043-c300-4d0e-b413-ed5a0a9bcf63" providerId="ADAL" clId="{428DFC43-2AF7-4C84-857F-F3BDB989627B}" dt="2024-10-18T11:10:54.520" v="10" actId="47"/>
        <pc:sldMkLst>
          <pc:docMk/>
          <pc:sldMk cId="197380037" sldId="273"/>
        </pc:sldMkLst>
      </pc:sldChg>
      <pc:sldChg chg="new del">
        <pc:chgData name="Alice Freer" userId="317b6043-c300-4d0e-b413-ed5a0a9bcf63" providerId="ADAL" clId="{428DFC43-2AF7-4C84-857F-F3BDB989627B}" dt="2024-10-18T11:10:56.337" v="11" actId="47"/>
        <pc:sldMkLst>
          <pc:docMk/>
          <pc:sldMk cId="2709633573" sldId="274"/>
        </pc:sldMkLst>
      </pc:sldChg>
      <pc:sldChg chg="add del">
        <pc:chgData name="Alice Freer" userId="317b6043-c300-4d0e-b413-ed5a0a9bcf63" providerId="ADAL" clId="{428DFC43-2AF7-4C84-857F-F3BDB989627B}" dt="2024-10-18T11:10:25.953" v="4"/>
        <pc:sldMkLst>
          <pc:docMk/>
          <pc:sldMk cId="3973886674" sldId="274"/>
        </pc:sldMkLst>
      </pc:sldChg>
      <pc:sldChg chg="add del">
        <pc:chgData name="Alice Freer" userId="317b6043-c300-4d0e-b413-ed5a0a9bcf63" providerId="ADAL" clId="{428DFC43-2AF7-4C84-857F-F3BDB989627B}" dt="2024-10-18T11:10:25.953" v="4"/>
        <pc:sldMkLst>
          <pc:docMk/>
          <pc:sldMk cId="322016155" sldId="275"/>
        </pc:sldMkLst>
      </pc:sldChg>
      <pc:sldChg chg="addSp delSp modSp add del mod">
        <pc:chgData name="Alice Freer" userId="317b6043-c300-4d0e-b413-ed5a0a9bcf63" providerId="ADAL" clId="{428DFC43-2AF7-4C84-857F-F3BDB989627B}" dt="2024-10-18T11:24:27.311" v="124" actId="47"/>
        <pc:sldMkLst>
          <pc:docMk/>
          <pc:sldMk cId="4051151408" sldId="275"/>
        </pc:sldMkLst>
        <pc:spChg chg="mod">
          <ac:chgData name="Alice Freer" userId="317b6043-c300-4d0e-b413-ed5a0a9bcf63" providerId="ADAL" clId="{428DFC43-2AF7-4C84-857F-F3BDB989627B}" dt="2024-10-18T11:24:22.876" v="123" actId="20577"/>
          <ac:spMkLst>
            <pc:docMk/>
            <pc:sldMk cId="4051151408" sldId="275"/>
            <ac:spMk id="3" creationId="{7980A4CC-66FF-05BE-2572-1E92D1BDC59F}"/>
          </ac:spMkLst>
        </pc:spChg>
        <pc:spChg chg="add del mod">
          <ac:chgData name="Alice Freer" userId="317b6043-c300-4d0e-b413-ed5a0a9bcf63" providerId="ADAL" clId="{428DFC43-2AF7-4C84-857F-F3BDB989627B}" dt="2024-10-18T11:23:18.127" v="116" actId="478"/>
          <ac:spMkLst>
            <pc:docMk/>
            <pc:sldMk cId="4051151408" sldId="275"/>
            <ac:spMk id="6" creationId="{ED025249-42D5-7A78-B434-4640B8A4D288}"/>
          </ac:spMkLst>
        </pc:spChg>
        <pc:spChg chg="add del mod">
          <ac:chgData name="Alice Freer" userId="317b6043-c300-4d0e-b413-ed5a0a9bcf63" providerId="ADAL" clId="{428DFC43-2AF7-4C84-857F-F3BDB989627B}" dt="2024-10-18T11:23:16.651" v="115" actId="478"/>
          <ac:spMkLst>
            <pc:docMk/>
            <pc:sldMk cId="4051151408" sldId="275"/>
            <ac:spMk id="7" creationId="{5B84181A-B530-2D46-B29E-387199F163C0}"/>
          </ac:spMkLst>
        </pc:spChg>
      </pc:sldChg>
      <pc:sldChg chg="add del">
        <pc:chgData name="Alice Freer" userId="317b6043-c300-4d0e-b413-ed5a0a9bcf63" providerId="ADAL" clId="{428DFC43-2AF7-4C84-857F-F3BDB989627B}" dt="2024-10-18T11:15:19.792" v="41" actId="47"/>
        <pc:sldMkLst>
          <pc:docMk/>
          <pc:sldMk cId="2943575751" sldId="276"/>
        </pc:sldMkLst>
      </pc:sldChg>
      <pc:sldChg chg="addSp delSp modSp add mod ord modAnim">
        <pc:chgData name="Alice Freer" userId="317b6043-c300-4d0e-b413-ed5a0a9bcf63" providerId="ADAL" clId="{428DFC43-2AF7-4C84-857F-F3BDB989627B}" dt="2024-10-18T11:44:09.561" v="345"/>
        <pc:sldMkLst>
          <pc:docMk/>
          <pc:sldMk cId="1185725102" sldId="277"/>
        </pc:sldMkLst>
        <pc:spChg chg="del">
          <ac:chgData name="Alice Freer" userId="317b6043-c300-4d0e-b413-ed5a0a9bcf63" providerId="ADAL" clId="{428DFC43-2AF7-4C84-857F-F3BDB989627B}" dt="2024-10-18T11:11:58.873" v="24" actId="478"/>
          <ac:spMkLst>
            <pc:docMk/>
            <pc:sldMk cId="1185725102" sldId="277"/>
            <ac:spMk id="2" creationId="{E272A6FC-03BE-288A-9510-14BEF46EE71A}"/>
          </ac:spMkLst>
        </pc:spChg>
        <pc:spChg chg="del mod">
          <ac:chgData name="Alice Freer" userId="317b6043-c300-4d0e-b413-ed5a0a9bcf63" providerId="ADAL" clId="{428DFC43-2AF7-4C84-857F-F3BDB989627B}" dt="2024-10-18T11:11:56.817" v="23" actId="478"/>
          <ac:spMkLst>
            <pc:docMk/>
            <pc:sldMk cId="1185725102" sldId="277"/>
            <ac:spMk id="3" creationId="{7980A4CC-66FF-05BE-2572-1E92D1BDC59F}"/>
          </ac:spMkLst>
        </pc:spChg>
        <pc:spChg chg="add del mod">
          <ac:chgData name="Alice Freer" userId="317b6043-c300-4d0e-b413-ed5a0a9bcf63" providerId="ADAL" clId="{428DFC43-2AF7-4C84-857F-F3BDB989627B}" dt="2024-10-18T11:12:27.908" v="25" actId="478"/>
          <ac:spMkLst>
            <pc:docMk/>
            <pc:sldMk cId="1185725102" sldId="277"/>
            <ac:spMk id="7" creationId="{25BD80C8-DDCC-75AD-8774-8F5F623D2104}"/>
          </ac:spMkLst>
        </pc:spChg>
        <pc:spChg chg="add mod">
          <ac:chgData name="Alice Freer" userId="317b6043-c300-4d0e-b413-ed5a0a9bcf63" providerId="ADAL" clId="{428DFC43-2AF7-4C84-857F-F3BDB989627B}" dt="2024-10-18T11:12:28.809" v="26"/>
          <ac:spMkLst>
            <pc:docMk/>
            <pc:sldMk cId="1185725102" sldId="277"/>
            <ac:spMk id="8" creationId="{93456033-49E0-4A8C-551F-4F6717D4B582}"/>
          </ac:spMkLst>
        </pc:spChg>
        <pc:spChg chg="add mod">
          <ac:chgData name="Alice Freer" userId="317b6043-c300-4d0e-b413-ed5a0a9bcf63" providerId="ADAL" clId="{428DFC43-2AF7-4C84-857F-F3BDB989627B}" dt="2024-10-18T11:14:48.170" v="35" actId="1076"/>
          <ac:spMkLst>
            <pc:docMk/>
            <pc:sldMk cId="1185725102" sldId="277"/>
            <ac:spMk id="12" creationId="{C9E36895-6548-55E1-07EB-E6F1A90DB64D}"/>
          </ac:spMkLst>
        </pc:spChg>
        <pc:spChg chg="add mod">
          <ac:chgData name="Alice Freer" userId="317b6043-c300-4d0e-b413-ed5a0a9bcf63" providerId="ADAL" clId="{428DFC43-2AF7-4C84-857F-F3BDB989627B}" dt="2024-10-18T11:14:53.306" v="36" actId="1076"/>
          <ac:spMkLst>
            <pc:docMk/>
            <pc:sldMk cId="1185725102" sldId="277"/>
            <ac:spMk id="13" creationId="{3DF4039A-D44F-6E58-9416-BB2F9B2B5BCE}"/>
          </ac:spMkLst>
        </pc:spChg>
        <pc:spChg chg="add mod">
          <ac:chgData name="Alice Freer" userId="317b6043-c300-4d0e-b413-ed5a0a9bcf63" providerId="ADAL" clId="{428DFC43-2AF7-4C84-857F-F3BDB989627B}" dt="2024-10-18T11:14:27.001" v="28" actId="1076"/>
          <ac:spMkLst>
            <pc:docMk/>
            <pc:sldMk cId="1185725102" sldId="277"/>
            <ac:spMk id="17" creationId="{125DE278-AAAF-944C-A482-66417BA19865}"/>
          </ac:spMkLst>
        </pc:spChg>
        <pc:spChg chg="add mod">
          <ac:chgData name="Alice Freer" userId="317b6043-c300-4d0e-b413-ed5a0a9bcf63" providerId="ADAL" clId="{428DFC43-2AF7-4C84-857F-F3BDB989627B}" dt="2024-10-18T11:14:36.870" v="32" actId="1076"/>
          <ac:spMkLst>
            <pc:docMk/>
            <pc:sldMk cId="1185725102" sldId="277"/>
            <ac:spMk id="18" creationId="{1D95AA7E-6573-AC7B-D707-FF6AD2970065}"/>
          </ac:spMkLst>
        </pc:spChg>
        <pc:picChg chg="add mod">
          <ac:chgData name="Alice Freer" userId="317b6043-c300-4d0e-b413-ed5a0a9bcf63" providerId="ADAL" clId="{428DFC43-2AF7-4C84-857F-F3BDB989627B}" dt="2024-10-18T11:14:40.843" v="34" actId="1076"/>
          <ac:picMkLst>
            <pc:docMk/>
            <pc:sldMk cId="1185725102" sldId="277"/>
            <ac:picMk id="9" creationId="{69B0870E-0597-AFDE-5C98-9CDDD4947189}"/>
          </ac:picMkLst>
        </pc:picChg>
        <pc:picChg chg="add mod">
          <ac:chgData name="Alice Freer" userId="317b6043-c300-4d0e-b413-ed5a0a9bcf63" providerId="ADAL" clId="{428DFC43-2AF7-4C84-857F-F3BDB989627B}" dt="2024-10-18T11:14:28.756" v="29" actId="1076"/>
          <ac:picMkLst>
            <pc:docMk/>
            <pc:sldMk cId="1185725102" sldId="277"/>
            <ac:picMk id="10" creationId="{BE38947D-6BC6-3E5B-B1E3-571C8A291ABD}"/>
          </ac:picMkLst>
        </pc:picChg>
        <pc:picChg chg="add mod">
          <ac:chgData name="Alice Freer" userId="317b6043-c300-4d0e-b413-ed5a0a9bcf63" providerId="ADAL" clId="{428DFC43-2AF7-4C84-857F-F3BDB989627B}" dt="2024-10-18T11:14:31.875" v="30" actId="1076"/>
          <ac:picMkLst>
            <pc:docMk/>
            <pc:sldMk cId="1185725102" sldId="277"/>
            <ac:picMk id="11" creationId="{3218CD56-B428-FEEF-5644-9FE57F57F2B7}"/>
          </ac:picMkLst>
        </pc:picChg>
        <pc:picChg chg="add mod">
          <ac:chgData name="Alice Freer" userId="317b6043-c300-4d0e-b413-ed5a0a9bcf63" providerId="ADAL" clId="{428DFC43-2AF7-4C84-857F-F3BDB989627B}" dt="2024-10-18T11:15:03.461" v="40" actId="1076"/>
          <ac:picMkLst>
            <pc:docMk/>
            <pc:sldMk cId="1185725102" sldId="277"/>
            <ac:picMk id="16" creationId="{B9B1A89D-CCFB-B649-A345-705945115AE4}"/>
          </ac:picMkLst>
        </pc:picChg>
        <pc:cxnChg chg="add mod">
          <ac:chgData name="Alice Freer" userId="317b6043-c300-4d0e-b413-ed5a0a9bcf63" providerId="ADAL" clId="{428DFC43-2AF7-4C84-857F-F3BDB989627B}" dt="2024-10-18T11:14:33.680" v="31" actId="1076"/>
          <ac:cxnSpMkLst>
            <pc:docMk/>
            <pc:sldMk cId="1185725102" sldId="277"/>
            <ac:cxnSpMk id="14" creationId="{CFF80791-6B68-ABB3-8A42-8C65272A8E5B}"/>
          </ac:cxnSpMkLst>
        </pc:cxnChg>
        <pc:cxnChg chg="add mod">
          <ac:chgData name="Alice Freer" userId="317b6043-c300-4d0e-b413-ed5a0a9bcf63" providerId="ADAL" clId="{428DFC43-2AF7-4C84-857F-F3BDB989627B}" dt="2024-10-18T11:14:38.926" v="33" actId="1076"/>
          <ac:cxnSpMkLst>
            <pc:docMk/>
            <pc:sldMk cId="1185725102" sldId="277"/>
            <ac:cxnSpMk id="15" creationId="{299A23D4-36D2-0FC2-D11F-476B3BF48478}"/>
          </ac:cxnSpMkLst>
        </pc:cxnChg>
      </pc:sldChg>
      <pc:sldChg chg="addSp delSp modSp add mod modAnim">
        <pc:chgData name="Alice Freer" userId="317b6043-c300-4d0e-b413-ed5a0a9bcf63" providerId="ADAL" clId="{428DFC43-2AF7-4C84-857F-F3BDB989627B}" dt="2024-10-18T11:18:30.631" v="73" actId="1076"/>
        <pc:sldMkLst>
          <pc:docMk/>
          <pc:sldMk cId="1148033749" sldId="278"/>
        </pc:sldMkLst>
        <pc:spChg chg="del">
          <ac:chgData name="Alice Freer" userId="317b6043-c300-4d0e-b413-ed5a0a9bcf63" providerId="ADAL" clId="{428DFC43-2AF7-4C84-857F-F3BDB989627B}" dt="2024-10-18T11:16:40.283" v="45" actId="478"/>
          <ac:spMkLst>
            <pc:docMk/>
            <pc:sldMk cId="1148033749" sldId="278"/>
            <ac:spMk id="2" creationId="{978A0589-939F-2238-531F-44E1C66FCEA8}"/>
          </ac:spMkLst>
        </pc:spChg>
        <pc:spChg chg="del">
          <ac:chgData name="Alice Freer" userId="317b6043-c300-4d0e-b413-ed5a0a9bcf63" providerId="ADAL" clId="{428DFC43-2AF7-4C84-857F-F3BDB989627B}" dt="2024-10-18T11:16:43.387" v="48" actId="478"/>
          <ac:spMkLst>
            <pc:docMk/>
            <pc:sldMk cId="1148033749" sldId="278"/>
            <ac:spMk id="3" creationId="{8B57299C-EA3E-FEF5-827B-B37EF2D7AF29}"/>
          </ac:spMkLst>
        </pc:spChg>
        <pc:spChg chg="add del mod">
          <ac:chgData name="Alice Freer" userId="317b6043-c300-4d0e-b413-ed5a0a9bcf63" providerId="ADAL" clId="{428DFC43-2AF7-4C84-857F-F3BDB989627B}" dt="2024-10-18T11:16:41.838" v="47" actId="478"/>
          <ac:spMkLst>
            <pc:docMk/>
            <pc:sldMk cId="1148033749" sldId="278"/>
            <ac:spMk id="7" creationId="{DFBB1CDE-9AF7-8A86-E95C-91FED7125816}"/>
          </ac:spMkLst>
        </pc:spChg>
        <pc:spChg chg="add del mod">
          <ac:chgData name="Alice Freer" userId="317b6043-c300-4d0e-b413-ed5a0a9bcf63" providerId="ADAL" clId="{428DFC43-2AF7-4C84-857F-F3BDB989627B}" dt="2024-10-18T11:16:45.089" v="49" actId="478"/>
          <ac:spMkLst>
            <pc:docMk/>
            <pc:sldMk cId="1148033749" sldId="278"/>
            <ac:spMk id="9" creationId="{86264C39-16E9-4869-A140-FCAD45E39FBB}"/>
          </ac:spMkLst>
        </pc:spChg>
        <pc:spChg chg="add mod">
          <ac:chgData name="Alice Freer" userId="317b6043-c300-4d0e-b413-ed5a0a9bcf63" providerId="ADAL" clId="{428DFC43-2AF7-4C84-857F-F3BDB989627B}" dt="2024-10-18T11:18:22.560" v="69" actId="20577"/>
          <ac:spMkLst>
            <pc:docMk/>
            <pc:sldMk cId="1148033749" sldId="278"/>
            <ac:spMk id="10" creationId="{73F42BC4-102F-982C-BB2D-C69199EBDA5F}"/>
          </ac:spMkLst>
        </pc:spChg>
        <pc:spChg chg="add mod">
          <ac:chgData name="Alice Freer" userId="317b6043-c300-4d0e-b413-ed5a0a9bcf63" providerId="ADAL" clId="{428DFC43-2AF7-4C84-857F-F3BDB989627B}" dt="2024-10-18T11:18:27.726" v="71" actId="1076"/>
          <ac:spMkLst>
            <pc:docMk/>
            <pc:sldMk cId="1148033749" sldId="278"/>
            <ac:spMk id="11" creationId="{0BB3E641-9B5A-6572-086F-151538ABF85F}"/>
          </ac:spMkLst>
        </pc:spChg>
        <pc:spChg chg="add mod">
          <ac:chgData name="Alice Freer" userId="317b6043-c300-4d0e-b413-ed5a0a9bcf63" providerId="ADAL" clId="{428DFC43-2AF7-4C84-857F-F3BDB989627B}" dt="2024-10-18T11:18:19.689" v="67" actId="1076"/>
          <ac:spMkLst>
            <pc:docMk/>
            <pc:sldMk cId="1148033749" sldId="278"/>
            <ac:spMk id="13" creationId="{DB2DB9AD-6BC6-3E32-2CF7-AA447A5D4265}"/>
          </ac:spMkLst>
        </pc:spChg>
        <pc:spChg chg="add mod">
          <ac:chgData name="Alice Freer" userId="317b6043-c300-4d0e-b413-ed5a0a9bcf63" providerId="ADAL" clId="{428DFC43-2AF7-4C84-857F-F3BDB989627B}" dt="2024-10-18T11:18:25.307" v="70" actId="1076"/>
          <ac:spMkLst>
            <pc:docMk/>
            <pc:sldMk cId="1148033749" sldId="278"/>
            <ac:spMk id="14" creationId="{38750752-7B42-17BB-DA14-180395494964}"/>
          </ac:spMkLst>
        </pc:spChg>
        <pc:spChg chg="add mod">
          <ac:chgData name="Alice Freer" userId="317b6043-c300-4d0e-b413-ed5a0a9bcf63" providerId="ADAL" clId="{428DFC43-2AF7-4C84-857F-F3BDB989627B}" dt="2024-10-18T11:18:28.912" v="72" actId="1076"/>
          <ac:spMkLst>
            <pc:docMk/>
            <pc:sldMk cId="1148033749" sldId="278"/>
            <ac:spMk id="15" creationId="{26FCBF92-21C6-D6DE-EA66-8571320EFB99}"/>
          </ac:spMkLst>
        </pc:spChg>
        <pc:spChg chg="add mod">
          <ac:chgData name="Alice Freer" userId="317b6043-c300-4d0e-b413-ed5a0a9bcf63" providerId="ADAL" clId="{428DFC43-2AF7-4C84-857F-F3BDB989627B}" dt="2024-10-18T11:18:30.631" v="73" actId="1076"/>
          <ac:spMkLst>
            <pc:docMk/>
            <pc:sldMk cId="1148033749" sldId="278"/>
            <ac:spMk id="16" creationId="{F61D2EBB-CCAE-9F22-C3FE-50ADAB523B87}"/>
          </ac:spMkLst>
        </pc:spChg>
        <pc:picChg chg="del mod">
          <ac:chgData name="Alice Freer" userId="317b6043-c300-4d0e-b413-ed5a0a9bcf63" providerId="ADAL" clId="{428DFC43-2AF7-4C84-857F-F3BDB989627B}" dt="2024-10-18T11:17:29.466" v="59" actId="478"/>
          <ac:picMkLst>
            <pc:docMk/>
            <pc:sldMk cId="1148033749" sldId="278"/>
            <ac:picMk id="5" creationId="{22FC2703-08F2-941D-84DB-0C0FECB4BAAE}"/>
          </ac:picMkLst>
        </pc:picChg>
        <pc:picChg chg="add mod">
          <ac:chgData name="Alice Freer" userId="317b6043-c300-4d0e-b413-ed5a0a9bcf63" providerId="ADAL" clId="{428DFC43-2AF7-4C84-857F-F3BDB989627B}" dt="2024-10-18T11:17:32.972" v="60"/>
          <ac:picMkLst>
            <pc:docMk/>
            <pc:sldMk cId="1148033749" sldId="278"/>
            <ac:picMk id="12" creationId="{D015A983-CFA3-D06C-F462-E02BD9D45E0F}"/>
          </ac:picMkLst>
        </pc:picChg>
      </pc:sldChg>
      <pc:sldChg chg="new del">
        <pc:chgData name="Alice Freer" userId="317b6043-c300-4d0e-b413-ed5a0a9bcf63" providerId="ADAL" clId="{428DFC43-2AF7-4C84-857F-F3BDB989627B}" dt="2024-10-18T11:16:35.070" v="43" actId="47"/>
        <pc:sldMkLst>
          <pc:docMk/>
          <pc:sldMk cId="1298261510" sldId="278"/>
        </pc:sldMkLst>
      </pc:sldChg>
      <pc:sldChg chg="addSp delSp modSp add mod ord">
        <pc:chgData name="Alice Freer" userId="317b6043-c300-4d0e-b413-ed5a0a9bcf63" providerId="ADAL" clId="{428DFC43-2AF7-4C84-857F-F3BDB989627B}" dt="2024-10-18T11:40:59.172" v="276"/>
        <pc:sldMkLst>
          <pc:docMk/>
          <pc:sldMk cId="2108680575" sldId="360"/>
        </pc:sldMkLst>
        <pc:spChg chg="mod">
          <ac:chgData name="Alice Freer" userId="317b6043-c300-4d0e-b413-ed5a0a9bcf63" providerId="ADAL" clId="{428DFC43-2AF7-4C84-857F-F3BDB989627B}" dt="2024-10-18T11:40:50.698" v="273" actId="1076"/>
          <ac:spMkLst>
            <pc:docMk/>
            <pc:sldMk cId="2108680575" sldId="360"/>
            <ac:spMk id="3" creationId="{00000000-0000-0000-0000-000000000000}"/>
          </ac:spMkLst>
        </pc:spChg>
        <pc:spChg chg="mod">
          <ac:chgData name="Alice Freer" userId="317b6043-c300-4d0e-b413-ed5a0a9bcf63" providerId="ADAL" clId="{428DFC43-2AF7-4C84-857F-F3BDB989627B}" dt="2024-10-18T11:40:54.868" v="274" actId="1076"/>
          <ac:spMkLst>
            <pc:docMk/>
            <pc:sldMk cId="2108680575" sldId="360"/>
            <ac:spMk id="15" creationId="{00000000-0000-0000-0000-000000000000}"/>
          </ac:spMkLst>
        </pc:spChg>
        <pc:picChg chg="add mod">
          <ac:chgData name="Alice Freer" userId="317b6043-c300-4d0e-b413-ed5a0a9bcf63" providerId="ADAL" clId="{428DFC43-2AF7-4C84-857F-F3BDB989627B}" dt="2024-10-18T11:40:45.869" v="272"/>
          <ac:picMkLst>
            <pc:docMk/>
            <pc:sldMk cId="2108680575" sldId="360"/>
            <ac:picMk id="2" creationId="{8C3550EF-9F63-1DDA-B59A-C2EC8A585BD8}"/>
          </ac:picMkLst>
        </pc:picChg>
        <pc:picChg chg="add mod">
          <ac:chgData name="Alice Freer" userId="317b6043-c300-4d0e-b413-ed5a0a9bcf63" providerId="ADAL" clId="{428DFC43-2AF7-4C84-857F-F3BDB989627B}" dt="2024-10-18T11:40:45.869" v="272"/>
          <ac:picMkLst>
            <pc:docMk/>
            <pc:sldMk cId="2108680575" sldId="360"/>
            <ac:picMk id="4" creationId="{E30123C6-209D-9F2D-1BDF-1E8723CB60FE}"/>
          </ac:picMkLst>
        </pc:picChg>
        <pc:picChg chg="del">
          <ac:chgData name="Alice Freer" userId="317b6043-c300-4d0e-b413-ed5a0a9bcf63" providerId="ADAL" clId="{428DFC43-2AF7-4C84-857F-F3BDB989627B}" dt="2024-10-18T11:40:26.961" v="267" actId="478"/>
          <ac:picMkLst>
            <pc:docMk/>
            <pc:sldMk cId="2108680575" sldId="360"/>
            <ac:picMk id="5" creationId="{00000000-0000-0000-0000-000000000000}"/>
          </ac:picMkLst>
        </pc:picChg>
        <pc:picChg chg="del">
          <ac:chgData name="Alice Freer" userId="317b6043-c300-4d0e-b413-ed5a0a9bcf63" providerId="ADAL" clId="{428DFC43-2AF7-4C84-857F-F3BDB989627B}" dt="2024-10-18T11:40:24.720" v="266" actId="478"/>
          <ac:picMkLst>
            <pc:docMk/>
            <pc:sldMk cId="2108680575" sldId="360"/>
            <ac:picMk id="8" creationId="{9A201A0B-AAFA-7F45-BDAB-0CA3F5BE962F}"/>
          </ac:picMkLst>
        </pc:picChg>
      </pc:sldChg>
      <pc:sldChg chg="add">
        <pc:chgData name="Alice Freer" userId="317b6043-c300-4d0e-b413-ed5a0a9bcf63" providerId="ADAL" clId="{428DFC43-2AF7-4C84-857F-F3BDB989627B}" dt="2024-10-18T12:16:24.952" v="387"/>
        <pc:sldMkLst>
          <pc:docMk/>
          <pc:sldMk cId="4209356218" sldId="1502"/>
        </pc:sldMkLst>
      </pc:sldChg>
      <pc:sldChg chg="add del">
        <pc:chgData name="Alice Freer" userId="317b6043-c300-4d0e-b413-ed5a0a9bcf63" providerId="ADAL" clId="{428DFC43-2AF7-4C84-857F-F3BDB989627B}" dt="2024-10-18T11:19:33.444" v="88" actId="47"/>
        <pc:sldMkLst>
          <pc:docMk/>
          <pc:sldMk cId="2193540243" sldId="2146847899"/>
        </pc:sldMkLst>
      </pc:sldChg>
      <pc:sldChg chg="modSp add del mod">
        <pc:chgData name="Alice Freer" userId="317b6043-c300-4d0e-b413-ed5a0a9bcf63" providerId="ADAL" clId="{428DFC43-2AF7-4C84-857F-F3BDB989627B}" dt="2024-10-18T11:20:08.254" v="93" actId="47"/>
        <pc:sldMkLst>
          <pc:docMk/>
          <pc:sldMk cId="546554008" sldId="2146847906"/>
        </pc:sldMkLst>
        <pc:spChg chg="mod">
          <ac:chgData name="Alice Freer" userId="317b6043-c300-4d0e-b413-ed5a0a9bcf63" providerId="ADAL" clId="{428DFC43-2AF7-4C84-857F-F3BDB989627B}" dt="2024-10-18T11:18:53.975" v="75" actId="27636"/>
          <ac:spMkLst>
            <pc:docMk/>
            <pc:sldMk cId="546554008" sldId="2146847906"/>
            <ac:spMk id="12" creationId="{9176F168-613F-B96C-5484-DCB6C7D9D18E}"/>
          </ac:spMkLst>
        </pc:spChg>
      </pc:sldChg>
      <pc:sldChg chg="addSp delSp modSp add mod delAnim modAnim">
        <pc:chgData name="Alice Freer" userId="317b6043-c300-4d0e-b413-ed5a0a9bcf63" providerId="ADAL" clId="{428DFC43-2AF7-4C84-857F-F3BDB989627B}" dt="2024-10-18T11:21:45.865" v="103" actId="478"/>
        <pc:sldMkLst>
          <pc:docMk/>
          <pc:sldMk cId="3977575461" sldId="2146847907"/>
        </pc:sldMkLst>
        <pc:spChg chg="add del mod">
          <ac:chgData name="Alice Freer" userId="317b6043-c300-4d0e-b413-ed5a0a9bcf63" providerId="ADAL" clId="{428DFC43-2AF7-4C84-857F-F3BDB989627B}" dt="2024-10-18T11:19:11.714" v="83" actId="478"/>
          <ac:spMkLst>
            <pc:docMk/>
            <pc:sldMk cId="3977575461" sldId="2146847907"/>
            <ac:spMk id="3" creationId="{369A22BF-35FB-0112-B3A0-E17661F7B85B}"/>
          </ac:spMkLst>
        </pc:spChg>
        <pc:spChg chg="add mod">
          <ac:chgData name="Alice Freer" userId="317b6043-c300-4d0e-b413-ed5a0a9bcf63" providerId="ADAL" clId="{428DFC43-2AF7-4C84-857F-F3BDB989627B}" dt="2024-10-18T11:19:22.482" v="84"/>
          <ac:spMkLst>
            <pc:docMk/>
            <pc:sldMk cId="3977575461" sldId="2146847907"/>
            <ac:spMk id="6" creationId="{E946D77D-F2AD-D09D-0A6F-CD12B520CB0F}"/>
          </ac:spMkLst>
        </pc:spChg>
        <pc:spChg chg="add mod">
          <ac:chgData name="Alice Freer" userId="317b6043-c300-4d0e-b413-ed5a0a9bcf63" providerId="ADAL" clId="{428DFC43-2AF7-4C84-857F-F3BDB989627B}" dt="2024-10-18T11:19:22.482" v="84"/>
          <ac:spMkLst>
            <pc:docMk/>
            <pc:sldMk cId="3977575461" sldId="2146847907"/>
            <ac:spMk id="7" creationId="{82BD6394-CF43-115E-F116-F65006C302A3}"/>
          </ac:spMkLst>
        </pc:spChg>
        <pc:spChg chg="add mod">
          <ac:chgData name="Alice Freer" userId="317b6043-c300-4d0e-b413-ed5a0a9bcf63" providerId="ADAL" clId="{428DFC43-2AF7-4C84-857F-F3BDB989627B}" dt="2024-10-18T11:19:22.482" v="84"/>
          <ac:spMkLst>
            <pc:docMk/>
            <pc:sldMk cId="3977575461" sldId="2146847907"/>
            <ac:spMk id="9" creationId="{29EA23A7-8F15-0D27-68BA-83574BC57C03}"/>
          </ac:spMkLst>
        </pc:spChg>
        <pc:spChg chg="del">
          <ac:chgData name="Alice Freer" userId="317b6043-c300-4d0e-b413-ed5a0a9bcf63" providerId="ADAL" clId="{428DFC43-2AF7-4C84-857F-F3BDB989627B}" dt="2024-10-18T11:19:10.048" v="82" actId="478"/>
          <ac:spMkLst>
            <pc:docMk/>
            <pc:sldMk cId="3977575461" sldId="2146847907"/>
            <ac:spMk id="10" creationId="{73F42BC4-102F-982C-BB2D-C69199EBDA5F}"/>
          </ac:spMkLst>
        </pc:spChg>
        <pc:spChg chg="del">
          <ac:chgData name="Alice Freer" userId="317b6043-c300-4d0e-b413-ed5a0a9bcf63" providerId="ADAL" clId="{428DFC43-2AF7-4C84-857F-F3BDB989627B}" dt="2024-10-18T11:19:06.859" v="77" actId="478"/>
          <ac:spMkLst>
            <pc:docMk/>
            <pc:sldMk cId="3977575461" sldId="2146847907"/>
            <ac:spMk id="11" creationId="{0BB3E641-9B5A-6572-086F-151538ABF85F}"/>
          </ac:spMkLst>
        </pc:spChg>
        <pc:spChg chg="del">
          <ac:chgData name="Alice Freer" userId="317b6043-c300-4d0e-b413-ed5a0a9bcf63" providerId="ADAL" clId="{428DFC43-2AF7-4C84-857F-F3BDB989627B}" dt="2024-10-18T11:19:09.078" v="81" actId="478"/>
          <ac:spMkLst>
            <pc:docMk/>
            <pc:sldMk cId="3977575461" sldId="2146847907"/>
            <ac:spMk id="13" creationId="{DB2DB9AD-6BC6-3E32-2CF7-AA447A5D4265}"/>
          </ac:spMkLst>
        </pc:spChg>
        <pc:spChg chg="del">
          <ac:chgData name="Alice Freer" userId="317b6043-c300-4d0e-b413-ed5a0a9bcf63" providerId="ADAL" clId="{428DFC43-2AF7-4C84-857F-F3BDB989627B}" dt="2024-10-18T11:19:08.608" v="80" actId="478"/>
          <ac:spMkLst>
            <pc:docMk/>
            <pc:sldMk cId="3977575461" sldId="2146847907"/>
            <ac:spMk id="14" creationId="{38750752-7B42-17BB-DA14-180395494964}"/>
          </ac:spMkLst>
        </pc:spChg>
        <pc:spChg chg="del">
          <ac:chgData name="Alice Freer" userId="317b6043-c300-4d0e-b413-ed5a0a9bcf63" providerId="ADAL" clId="{428DFC43-2AF7-4C84-857F-F3BDB989627B}" dt="2024-10-18T11:19:07.544" v="78" actId="478"/>
          <ac:spMkLst>
            <pc:docMk/>
            <pc:sldMk cId="3977575461" sldId="2146847907"/>
            <ac:spMk id="15" creationId="{26FCBF92-21C6-D6DE-EA66-8571320EFB99}"/>
          </ac:spMkLst>
        </pc:spChg>
        <pc:spChg chg="del">
          <ac:chgData name="Alice Freer" userId="317b6043-c300-4d0e-b413-ed5a0a9bcf63" providerId="ADAL" clId="{428DFC43-2AF7-4C84-857F-F3BDB989627B}" dt="2024-10-18T11:19:08.045" v="79" actId="478"/>
          <ac:spMkLst>
            <pc:docMk/>
            <pc:sldMk cId="3977575461" sldId="2146847907"/>
            <ac:spMk id="16" creationId="{F61D2EBB-CCAE-9F22-C3FE-50ADAB523B87}"/>
          </ac:spMkLst>
        </pc:spChg>
        <pc:spChg chg="add mod">
          <ac:chgData name="Alice Freer" userId="317b6043-c300-4d0e-b413-ed5a0a9bcf63" providerId="ADAL" clId="{428DFC43-2AF7-4C84-857F-F3BDB989627B}" dt="2024-10-18T11:19:22.482" v="84"/>
          <ac:spMkLst>
            <pc:docMk/>
            <pc:sldMk cId="3977575461" sldId="2146847907"/>
            <ac:spMk id="18" creationId="{4ACCEFAE-832D-6A15-799F-45AEA33A46E1}"/>
          </ac:spMkLst>
        </pc:spChg>
        <pc:spChg chg="add mod">
          <ac:chgData name="Alice Freer" userId="317b6043-c300-4d0e-b413-ed5a0a9bcf63" providerId="ADAL" clId="{428DFC43-2AF7-4C84-857F-F3BDB989627B}" dt="2024-10-18T11:19:22.482" v="84"/>
          <ac:spMkLst>
            <pc:docMk/>
            <pc:sldMk cId="3977575461" sldId="2146847907"/>
            <ac:spMk id="20" creationId="{1365D534-8090-F1DF-F8DE-8275909AEB6A}"/>
          </ac:spMkLst>
        </pc:spChg>
        <pc:spChg chg="add mod">
          <ac:chgData name="Alice Freer" userId="317b6043-c300-4d0e-b413-ed5a0a9bcf63" providerId="ADAL" clId="{428DFC43-2AF7-4C84-857F-F3BDB989627B}" dt="2024-10-18T11:19:31.758" v="86" actId="1076"/>
          <ac:spMkLst>
            <pc:docMk/>
            <pc:sldMk cId="3977575461" sldId="2146847907"/>
            <ac:spMk id="21" creationId="{A7EB7DF9-3B90-88D2-FD1B-02B11FB041C4}"/>
          </ac:spMkLst>
        </pc:spChg>
        <pc:spChg chg="mod">
          <ac:chgData name="Alice Freer" userId="317b6043-c300-4d0e-b413-ed5a0a9bcf63" providerId="ADAL" clId="{428DFC43-2AF7-4C84-857F-F3BDB989627B}" dt="2024-10-18T11:19:22.482" v="84"/>
          <ac:spMkLst>
            <pc:docMk/>
            <pc:sldMk cId="3977575461" sldId="2146847907"/>
            <ac:spMk id="23" creationId="{5005BFF3-B977-E1A5-7B5F-3B4254311661}"/>
          </ac:spMkLst>
        </pc:spChg>
        <pc:spChg chg="mod">
          <ac:chgData name="Alice Freer" userId="317b6043-c300-4d0e-b413-ed5a0a9bcf63" providerId="ADAL" clId="{428DFC43-2AF7-4C84-857F-F3BDB989627B}" dt="2024-10-18T11:19:22.482" v="84"/>
          <ac:spMkLst>
            <pc:docMk/>
            <pc:sldMk cId="3977575461" sldId="2146847907"/>
            <ac:spMk id="24" creationId="{5EAEC9F4-45F5-1893-9AC5-72D94AB2FF80}"/>
          </ac:spMkLst>
        </pc:spChg>
        <pc:spChg chg="mod">
          <ac:chgData name="Alice Freer" userId="317b6043-c300-4d0e-b413-ed5a0a9bcf63" providerId="ADAL" clId="{428DFC43-2AF7-4C84-857F-F3BDB989627B}" dt="2024-10-18T11:19:22.482" v="84"/>
          <ac:spMkLst>
            <pc:docMk/>
            <pc:sldMk cId="3977575461" sldId="2146847907"/>
            <ac:spMk id="25" creationId="{651E7881-A4B0-0514-F643-F4B348D7960D}"/>
          </ac:spMkLst>
        </pc:spChg>
        <pc:spChg chg="mod">
          <ac:chgData name="Alice Freer" userId="317b6043-c300-4d0e-b413-ed5a0a9bcf63" providerId="ADAL" clId="{428DFC43-2AF7-4C84-857F-F3BDB989627B}" dt="2024-10-18T11:19:22.482" v="84"/>
          <ac:spMkLst>
            <pc:docMk/>
            <pc:sldMk cId="3977575461" sldId="2146847907"/>
            <ac:spMk id="26" creationId="{E0FDF443-7C39-A768-D81B-DAB3370099C1}"/>
          </ac:spMkLst>
        </pc:spChg>
        <pc:spChg chg="add mod">
          <ac:chgData name="Alice Freer" userId="317b6043-c300-4d0e-b413-ed5a0a9bcf63" providerId="ADAL" clId="{428DFC43-2AF7-4C84-857F-F3BDB989627B}" dt="2024-10-18T11:19:51.658" v="89"/>
          <ac:spMkLst>
            <pc:docMk/>
            <pc:sldMk cId="3977575461" sldId="2146847907"/>
            <ac:spMk id="28" creationId="{6C4E390B-01BF-AA37-51B6-B045EEC7B280}"/>
          </ac:spMkLst>
        </pc:spChg>
        <pc:spChg chg="add mod">
          <ac:chgData name="Alice Freer" userId="317b6043-c300-4d0e-b413-ed5a0a9bcf63" providerId="ADAL" clId="{428DFC43-2AF7-4C84-857F-F3BDB989627B}" dt="2024-10-18T11:19:51.658" v="89"/>
          <ac:spMkLst>
            <pc:docMk/>
            <pc:sldMk cId="3977575461" sldId="2146847907"/>
            <ac:spMk id="30" creationId="{7B2DE82D-89AA-AE59-C1B5-7AFEC9F58A79}"/>
          </ac:spMkLst>
        </pc:spChg>
        <pc:spChg chg="add mod">
          <ac:chgData name="Alice Freer" userId="317b6043-c300-4d0e-b413-ed5a0a9bcf63" providerId="ADAL" clId="{428DFC43-2AF7-4C84-857F-F3BDB989627B}" dt="2024-10-18T11:19:51.658" v="89"/>
          <ac:spMkLst>
            <pc:docMk/>
            <pc:sldMk cId="3977575461" sldId="2146847907"/>
            <ac:spMk id="31" creationId="{432527F1-6672-0F24-103B-C2BFFC4EF3A7}"/>
          </ac:spMkLst>
        </pc:spChg>
        <pc:spChg chg="add mod">
          <ac:chgData name="Alice Freer" userId="317b6043-c300-4d0e-b413-ed5a0a9bcf63" providerId="ADAL" clId="{428DFC43-2AF7-4C84-857F-F3BDB989627B}" dt="2024-10-18T11:19:51.658" v="89"/>
          <ac:spMkLst>
            <pc:docMk/>
            <pc:sldMk cId="3977575461" sldId="2146847907"/>
            <ac:spMk id="34" creationId="{5696717D-1C75-6C99-6FA8-5D2A6FA986D5}"/>
          </ac:spMkLst>
        </pc:spChg>
        <pc:spChg chg="add mod">
          <ac:chgData name="Alice Freer" userId="317b6043-c300-4d0e-b413-ed5a0a9bcf63" providerId="ADAL" clId="{428DFC43-2AF7-4C84-857F-F3BDB989627B}" dt="2024-10-18T11:19:51.658" v="89"/>
          <ac:spMkLst>
            <pc:docMk/>
            <pc:sldMk cId="3977575461" sldId="2146847907"/>
            <ac:spMk id="36" creationId="{86CC2C97-F468-63DC-B9F8-C202F96E1C9A}"/>
          </ac:spMkLst>
        </pc:spChg>
        <pc:spChg chg="add mod">
          <ac:chgData name="Alice Freer" userId="317b6043-c300-4d0e-b413-ed5a0a9bcf63" providerId="ADAL" clId="{428DFC43-2AF7-4C84-857F-F3BDB989627B}" dt="2024-10-18T11:19:51.658" v="89"/>
          <ac:spMkLst>
            <pc:docMk/>
            <pc:sldMk cId="3977575461" sldId="2146847907"/>
            <ac:spMk id="37" creationId="{7C635D2E-CB85-6FB7-8828-AE514C4B3B7E}"/>
          </ac:spMkLst>
        </pc:spChg>
        <pc:spChg chg="mod">
          <ac:chgData name="Alice Freer" userId="317b6043-c300-4d0e-b413-ed5a0a9bcf63" providerId="ADAL" clId="{428DFC43-2AF7-4C84-857F-F3BDB989627B}" dt="2024-10-18T11:19:51.658" v="89"/>
          <ac:spMkLst>
            <pc:docMk/>
            <pc:sldMk cId="3977575461" sldId="2146847907"/>
            <ac:spMk id="39" creationId="{9EB253EE-CAC1-8356-FB14-A86EFADAE9A4}"/>
          </ac:spMkLst>
        </pc:spChg>
        <pc:spChg chg="mod">
          <ac:chgData name="Alice Freer" userId="317b6043-c300-4d0e-b413-ed5a0a9bcf63" providerId="ADAL" clId="{428DFC43-2AF7-4C84-857F-F3BDB989627B}" dt="2024-10-18T11:19:51.658" v="89"/>
          <ac:spMkLst>
            <pc:docMk/>
            <pc:sldMk cId="3977575461" sldId="2146847907"/>
            <ac:spMk id="40" creationId="{D68AD88F-14C1-8F60-5749-CE4690C4C78A}"/>
          </ac:spMkLst>
        </pc:spChg>
        <pc:spChg chg="mod">
          <ac:chgData name="Alice Freer" userId="317b6043-c300-4d0e-b413-ed5a0a9bcf63" providerId="ADAL" clId="{428DFC43-2AF7-4C84-857F-F3BDB989627B}" dt="2024-10-18T11:19:51.658" v="89"/>
          <ac:spMkLst>
            <pc:docMk/>
            <pc:sldMk cId="3977575461" sldId="2146847907"/>
            <ac:spMk id="41" creationId="{D1EF494E-A668-D4EF-CD28-EC53A6C5EF61}"/>
          </ac:spMkLst>
        </pc:spChg>
        <pc:spChg chg="mod">
          <ac:chgData name="Alice Freer" userId="317b6043-c300-4d0e-b413-ed5a0a9bcf63" providerId="ADAL" clId="{428DFC43-2AF7-4C84-857F-F3BDB989627B}" dt="2024-10-18T11:19:51.658" v="89"/>
          <ac:spMkLst>
            <pc:docMk/>
            <pc:sldMk cId="3977575461" sldId="2146847907"/>
            <ac:spMk id="42" creationId="{D6ED2BED-98CF-5FF6-1463-8A89457B4A62}"/>
          </ac:spMkLst>
        </pc:spChg>
        <pc:spChg chg="mod">
          <ac:chgData name="Alice Freer" userId="317b6043-c300-4d0e-b413-ed5a0a9bcf63" providerId="ADAL" clId="{428DFC43-2AF7-4C84-857F-F3BDB989627B}" dt="2024-10-18T11:19:51.658" v="89"/>
          <ac:spMkLst>
            <pc:docMk/>
            <pc:sldMk cId="3977575461" sldId="2146847907"/>
            <ac:spMk id="44" creationId="{D22DC7AD-8FA1-EFCD-34A4-377BDD0B63BD}"/>
          </ac:spMkLst>
        </pc:spChg>
        <pc:spChg chg="mod">
          <ac:chgData name="Alice Freer" userId="317b6043-c300-4d0e-b413-ed5a0a9bcf63" providerId="ADAL" clId="{428DFC43-2AF7-4C84-857F-F3BDB989627B}" dt="2024-10-18T11:19:51.658" v="89"/>
          <ac:spMkLst>
            <pc:docMk/>
            <pc:sldMk cId="3977575461" sldId="2146847907"/>
            <ac:spMk id="45" creationId="{8BAE3616-5500-70FD-EB19-F4140B28096C}"/>
          </ac:spMkLst>
        </pc:spChg>
        <pc:spChg chg="mod">
          <ac:chgData name="Alice Freer" userId="317b6043-c300-4d0e-b413-ed5a0a9bcf63" providerId="ADAL" clId="{428DFC43-2AF7-4C84-857F-F3BDB989627B}" dt="2024-10-18T11:19:51.658" v="89"/>
          <ac:spMkLst>
            <pc:docMk/>
            <pc:sldMk cId="3977575461" sldId="2146847907"/>
            <ac:spMk id="46" creationId="{7BE07C4B-5FA4-1FB0-38AA-62CD32A10181}"/>
          </ac:spMkLst>
        </pc:spChg>
        <pc:spChg chg="mod">
          <ac:chgData name="Alice Freer" userId="317b6043-c300-4d0e-b413-ed5a0a9bcf63" providerId="ADAL" clId="{428DFC43-2AF7-4C84-857F-F3BDB989627B}" dt="2024-10-18T11:19:51.658" v="89"/>
          <ac:spMkLst>
            <pc:docMk/>
            <pc:sldMk cId="3977575461" sldId="2146847907"/>
            <ac:spMk id="47" creationId="{A3578647-5D23-E5BD-3AB9-264E259093D6}"/>
          </ac:spMkLst>
        </pc:spChg>
        <pc:spChg chg="mod">
          <ac:chgData name="Alice Freer" userId="317b6043-c300-4d0e-b413-ed5a0a9bcf63" providerId="ADAL" clId="{428DFC43-2AF7-4C84-857F-F3BDB989627B}" dt="2024-10-18T11:19:51.658" v="89"/>
          <ac:spMkLst>
            <pc:docMk/>
            <pc:sldMk cId="3977575461" sldId="2146847907"/>
            <ac:spMk id="49" creationId="{E6B3215B-6E57-6298-2F1A-87B8D28C33F4}"/>
          </ac:spMkLst>
        </pc:spChg>
        <pc:spChg chg="mod">
          <ac:chgData name="Alice Freer" userId="317b6043-c300-4d0e-b413-ed5a0a9bcf63" providerId="ADAL" clId="{428DFC43-2AF7-4C84-857F-F3BDB989627B}" dt="2024-10-18T11:19:51.658" v="89"/>
          <ac:spMkLst>
            <pc:docMk/>
            <pc:sldMk cId="3977575461" sldId="2146847907"/>
            <ac:spMk id="50" creationId="{34AB9240-B251-0755-98FF-FC6EE45CB1A5}"/>
          </ac:spMkLst>
        </pc:spChg>
        <pc:spChg chg="mod">
          <ac:chgData name="Alice Freer" userId="317b6043-c300-4d0e-b413-ed5a0a9bcf63" providerId="ADAL" clId="{428DFC43-2AF7-4C84-857F-F3BDB989627B}" dt="2024-10-18T11:19:51.658" v="89"/>
          <ac:spMkLst>
            <pc:docMk/>
            <pc:sldMk cId="3977575461" sldId="2146847907"/>
            <ac:spMk id="51" creationId="{29384B06-B180-4BA3-8B76-3218D80650B6}"/>
          </ac:spMkLst>
        </pc:spChg>
        <pc:spChg chg="mod">
          <ac:chgData name="Alice Freer" userId="317b6043-c300-4d0e-b413-ed5a0a9bcf63" providerId="ADAL" clId="{428DFC43-2AF7-4C84-857F-F3BDB989627B}" dt="2024-10-18T11:19:51.658" v="89"/>
          <ac:spMkLst>
            <pc:docMk/>
            <pc:sldMk cId="3977575461" sldId="2146847907"/>
            <ac:spMk id="52" creationId="{550A239D-C5B6-2D9C-ED79-93B1103F3C67}"/>
          </ac:spMkLst>
        </pc:spChg>
        <pc:spChg chg="add mod">
          <ac:chgData name="Alice Freer" userId="317b6043-c300-4d0e-b413-ed5a0a9bcf63" providerId="ADAL" clId="{428DFC43-2AF7-4C84-857F-F3BDB989627B}" dt="2024-10-18T11:19:51.658" v="89"/>
          <ac:spMkLst>
            <pc:docMk/>
            <pc:sldMk cId="3977575461" sldId="2146847907"/>
            <ac:spMk id="53" creationId="{BB8ED260-D38A-CED8-2F2C-901923D5019D}"/>
          </ac:spMkLst>
        </pc:spChg>
        <pc:spChg chg="mod">
          <ac:chgData name="Alice Freer" userId="317b6043-c300-4d0e-b413-ed5a0a9bcf63" providerId="ADAL" clId="{428DFC43-2AF7-4C84-857F-F3BDB989627B}" dt="2024-10-18T11:19:51.658" v="89"/>
          <ac:spMkLst>
            <pc:docMk/>
            <pc:sldMk cId="3977575461" sldId="2146847907"/>
            <ac:spMk id="55" creationId="{F0D125F8-64B5-5C38-0A44-2749248087E5}"/>
          </ac:spMkLst>
        </pc:spChg>
        <pc:spChg chg="mod">
          <ac:chgData name="Alice Freer" userId="317b6043-c300-4d0e-b413-ed5a0a9bcf63" providerId="ADAL" clId="{428DFC43-2AF7-4C84-857F-F3BDB989627B}" dt="2024-10-18T11:19:51.658" v="89"/>
          <ac:spMkLst>
            <pc:docMk/>
            <pc:sldMk cId="3977575461" sldId="2146847907"/>
            <ac:spMk id="56" creationId="{16BC9468-CA5C-5D30-B489-F8A28D8AC613}"/>
          </ac:spMkLst>
        </pc:spChg>
        <pc:spChg chg="mod">
          <ac:chgData name="Alice Freer" userId="317b6043-c300-4d0e-b413-ed5a0a9bcf63" providerId="ADAL" clId="{428DFC43-2AF7-4C84-857F-F3BDB989627B}" dt="2024-10-18T11:19:51.658" v="89"/>
          <ac:spMkLst>
            <pc:docMk/>
            <pc:sldMk cId="3977575461" sldId="2146847907"/>
            <ac:spMk id="57" creationId="{39ECC684-FB6D-6E0F-EE11-75C6C34388D7}"/>
          </ac:spMkLst>
        </pc:spChg>
        <pc:spChg chg="mod">
          <ac:chgData name="Alice Freer" userId="317b6043-c300-4d0e-b413-ed5a0a9bcf63" providerId="ADAL" clId="{428DFC43-2AF7-4C84-857F-F3BDB989627B}" dt="2024-10-18T11:19:51.658" v="89"/>
          <ac:spMkLst>
            <pc:docMk/>
            <pc:sldMk cId="3977575461" sldId="2146847907"/>
            <ac:spMk id="58" creationId="{F709BDFF-76FE-BF90-1736-15830EB27335}"/>
          </ac:spMkLst>
        </pc:spChg>
        <pc:spChg chg="add mod">
          <ac:chgData name="Alice Freer" userId="317b6043-c300-4d0e-b413-ed5a0a9bcf63" providerId="ADAL" clId="{428DFC43-2AF7-4C84-857F-F3BDB989627B}" dt="2024-10-18T11:20:03.244" v="92" actId="1076"/>
          <ac:spMkLst>
            <pc:docMk/>
            <pc:sldMk cId="3977575461" sldId="2146847907"/>
            <ac:spMk id="60" creationId="{96605999-9A70-EA1F-37F8-5D85B30A7204}"/>
          </ac:spMkLst>
        </pc:spChg>
        <pc:spChg chg="add mod">
          <ac:chgData name="Alice Freer" userId="317b6043-c300-4d0e-b413-ed5a0a9bcf63" providerId="ADAL" clId="{428DFC43-2AF7-4C84-857F-F3BDB989627B}" dt="2024-10-18T11:20:03.244" v="92" actId="1076"/>
          <ac:spMkLst>
            <pc:docMk/>
            <pc:sldMk cId="3977575461" sldId="2146847907"/>
            <ac:spMk id="62" creationId="{6B643DDD-8878-CB28-B244-B3E3DEB2AEAB}"/>
          </ac:spMkLst>
        </pc:spChg>
        <pc:spChg chg="add mod">
          <ac:chgData name="Alice Freer" userId="317b6043-c300-4d0e-b413-ed5a0a9bcf63" providerId="ADAL" clId="{428DFC43-2AF7-4C84-857F-F3BDB989627B}" dt="2024-10-18T11:20:03.244" v="92" actId="1076"/>
          <ac:spMkLst>
            <pc:docMk/>
            <pc:sldMk cId="3977575461" sldId="2146847907"/>
            <ac:spMk id="63" creationId="{BF478B99-A01E-D0A3-5EB0-472F56143616}"/>
          </ac:spMkLst>
        </pc:spChg>
        <pc:spChg chg="add mod">
          <ac:chgData name="Alice Freer" userId="317b6043-c300-4d0e-b413-ed5a0a9bcf63" providerId="ADAL" clId="{428DFC43-2AF7-4C84-857F-F3BDB989627B}" dt="2024-10-18T11:20:03.244" v="92" actId="1076"/>
          <ac:spMkLst>
            <pc:docMk/>
            <pc:sldMk cId="3977575461" sldId="2146847907"/>
            <ac:spMk id="66" creationId="{118BBA7E-220E-891D-D640-3299CB8879D2}"/>
          </ac:spMkLst>
        </pc:spChg>
        <pc:spChg chg="add mod">
          <ac:chgData name="Alice Freer" userId="317b6043-c300-4d0e-b413-ed5a0a9bcf63" providerId="ADAL" clId="{428DFC43-2AF7-4C84-857F-F3BDB989627B}" dt="2024-10-18T11:20:03.244" v="92" actId="1076"/>
          <ac:spMkLst>
            <pc:docMk/>
            <pc:sldMk cId="3977575461" sldId="2146847907"/>
            <ac:spMk id="68" creationId="{B488C55B-7FD2-2301-A1B6-30A453421921}"/>
          </ac:spMkLst>
        </pc:spChg>
        <pc:spChg chg="add mod">
          <ac:chgData name="Alice Freer" userId="317b6043-c300-4d0e-b413-ed5a0a9bcf63" providerId="ADAL" clId="{428DFC43-2AF7-4C84-857F-F3BDB989627B}" dt="2024-10-18T11:20:03.244" v="92" actId="1076"/>
          <ac:spMkLst>
            <pc:docMk/>
            <pc:sldMk cId="3977575461" sldId="2146847907"/>
            <ac:spMk id="69" creationId="{185F699E-7F9C-705F-BE36-B666554499B2}"/>
          </ac:spMkLst>
        </pc:spChg>
        <pc:spChg chg="mod">
          <ac:chgData name="Alice Freer" userId="317b6043-c300-4d0e-b413-ed5a0a9bcf63" providerId="ADAL" clId="{428DFC43-2AF7-4C84-857F-F3BDB989627B}" dt="2024-10-18T11:20:03.244" v="92" actId="1076"/>
          <ac:spMkLst>
            <pc:docMk/>
            <pc:sldMk cId="3977575461" sldId="2146847907"/>
            <ac:spMk id="71" creationId="{B64352E4-6F71-699E-348D-5D8043A934B8}"/>
          </ac:spMkLst>
        </pc:spChg>
        <pc:spChg chg="mod">
          <ac:chgData name="Alice Freer" userId="317b6043-c300-4d0e-b413-ed5a0a9bcf63" providerId="ADAL" clId="{428DFC43-2AF7-4C84-857F-F3BDB989627B}" dt="2024-10-18T11:20:03.244" v="92" actId="1076"/>
          <ac:spMkLst>
            <pc:docMk/>
            <pc:sldMk cId="3977575461" sldId="2146847907"/>
            <ac:spMk id="72" creationId="{2E2793F7-EBAF-0AD0-19F9-8D62C4E939FA}"/>
          </ac:spMkLst>
        </pc:spChg>
        <pc:spChg chg="mod">
          <ac:chgData name="Alice Freer" userId="317b6043-c300-4d0e-b413-ed5a0a9bcf63" providerId="ADAL" clId="{428DFC43-2AF7-4C84-857F-F3BDB989627B}" dt="2024-10-18T11:20:03.244" v="92" actId="1076"/>
          <ac:spMkLst>
            <pc:docMk/>
            <pc:sldMk cId="3977575461" sldId="2146847907"/>
            <ac:spMk id="73" creationId="{74040E33-AE8B-375F-7DCA-FBF952D78C51}"/>
          </ac:spMkLst>
        </pc:spChg>
        <pc:spChg chg="mod">
          <ac:chgData name="Alice Freer" userId="317b6043-c300-4d0e-b413-ed5a0a9bcf63" providerId="ADAL" clId="{428DFC43-2AF7-4C84-857F-F3BDB989627B}" dt="2024-10-18T11:20:03.244" v="92" actId="1076"/>
          <ac:spMkLst>
            <pc:docMk/>
            <pc:sldMk cId="3977575461" sldId="2146847907"/>
            <ac:spMk id="74" creationId="{BDF383FE-5519-5E5C-AE5A-D368837EEB8F}"/>
          </ac:spMkLst>
        </pc:spChg>
        <pc:spChg chg="mod">
          <ac:chgData name="Alice Freer" userId="317b6043-c300-4d0e-b413-ed5a0a9bcf63" providerId="ADAL" clId="{428DFC43-2AF7-4C84-857F-F3BDB989627B}" dt="2024-10-18T11:20:03.244" v="92" actId="1076"/>
          <ac:spMkLst>
            <pc:docMk/>
            <pc:sldMk cId="3977575461" sldId="2146847907"/>
            <ac:spMk id="76" creationId="{3C994A25-9ADA-DC72-4ED6-063E3CAB79F0}"/>
          </ac:spMkLst>
        </pc:spChg>
        <pc:spChg chg="mod">
          <ac:chgData name="Alice Freer" userId="317b6043-c300-4d0e-b413-ed5a0a9bcf63" providerId="ADAL" clId="{428DFC43-2AF7-4C84-857F-F3BDB989627B}" dt="2024-10-18T11:20:03.244" v="92" actId="1076"/>
          <ac:spMkLst>
            <pc:docMk/>
            <pc:sldMk cId="3977575461" sldId="2146847907"/>
            <ac:spMk id="77" creationId="{458DE7AC-0ACC-7CEF-1542-EB75B7372724}"/>
          </ac:spMkLst>
        </pc:spChg>
        <pc:spChg chg="mod">
          <ac:chgData name="Alice Freer" userId="317b6043-c300-4d0e-b413-ed5a0a9bcf63" providerId="ADAL" clId="{428DFC43-2AF7-4C84-857F-F3BDB989627B}" dt="2024-10-18T11:20:03.244" v="92" actId="1076"/>
          <ac:spMkLst>
            <pc:docMk/>
            <pc:sldMk cId="3977575461" sldId="2146847907"/>
            <ac:spMk id="78" creationId="{D76CF176-1663-6C00-375D-8E386A7805EE}"/>
          </ac:spMkLst>
        </pc:spChg>
        <pc:spChg chg="mod">
          <ac:chgData name="Alice Freer" userId="317b6043-c300-4d0e-b413-ed5a0a9bcf63" providerId="ADAL" clId="{428DFC43-2AF7-4C84-857F-F3BDB989627B}" dt="2024-10-18T11:20:03.244" v="92" actId="1076"/>
          <ac:spMkLst>
            <pc:docMk/>
            <pc:sldMk cId="3977575461" sldId="2146847907"/>
            <ac:spMk id="79" creationId="{CF4486AD-2F33-1FB7-908C-675ADA32DA27}"/>
          </ac:spMkLst>
        </pc:spChg>
        <pc:spChg chg="mod">
          <ac:chgData name="Alice Freer" userId="317b6043-c300-4d0e-b413-ed5a0a9bcf63" providerId="ADAL" clId="{428DFC43-2AF7-4C84-857F-F3BDB989627B}" dt="2024-10-18T11:20:03.244" v="92" actId="1076"/>
          <ac:spMkLst>
            <pc:docMk/>
            <pc:sldMk cId="3977575461" sldId="2146847907"/>
            <ac:spMk id="81" creationId="{286B8208-15CD-8CB8-1C4A-3865CC926B19}"/>
          </ac:spMkLst>
        </pc:spChg>
        <pc:spChg chg="mod">
          <ac:chgData name="Alice Freer" userId="317b6043-c300-4d0e-b413-ed5a0a9bcf63" providerId="ADAL" clId="{428DFC43-2AF7-4C84-857F-F3BDB989627B}" dt="2024-10-18T11:20:03.244" v="92" actId="1076"/>
          <ac:spMkLst>
            <pc:docMk/>
            <pc:sldMk cId="3977575461" sldId="2146847907"/>
            <ac:spMk id="82" creationId="{8AFD753D-E70C-00B0-DF14-6252AB6952DC}"/>
          </ac:spMkLst>
        </pc:spChg>
        <pc:spChg chg="mod">
          <ac:chgData name="Alice Freer" userId="317b6043-c300-4d0e-b413-ed5a0a9bcf63" providerId="ADAL" clId="{428DFC43-2AF7-4C84-857F-F3BDB989627B}" dt="2024-10-18T11:20:03.244" v="92" actId="1076"/>
          <ac:spMkLst>
            <pc:docMk/>
            <pc:sldMk cId="3977575461" sldId="2146847907"/>
            <ac:spMk id="83" creationId="{1816AEAA-A009-CD53-8350-2108ACFBCE2C}"/>
          </ac:spMkLst>
        </pc:spChg>
        <pc:spChg chg="mod">
          <ac:chgData name="Alice Freer" userId="317b6043-c300-4d0e-b413-ed5a0a9bcf63" providerId="ADAL" clId="{428DFC43-2AF7-4C84-857F-F3BDB989627B}" dt="2024-10-18T11:20:03.244" v="92" actId="1076"/>
          <ac:spMkLst>
            <pc:docMk/>
            <pc:sldMk cId="3977575461" sldId="2146847907"/>
            <ac:spMk id="84" creationId="{F8F55853-2DB9-79DA-1B13-AAF1EC662F78}"/>
          </ac:spMkLst>
        </pc:spChg>
        <pc:spChg chg="add mod">
          <ac:chgData name="Alice Freer" userId="317b6043-c300-4d0e-b413-ed5a0a9bcf63" providerId="ADAL" clId="{428DFC43-2AF7-4C84-857F-F3BDB989627B}" dt="2024-10-18T11:20:03.244" v="92" actId="1076"/>
          <ac:spMkLst>
            <pc:docMk/>
            <pc:sldMk cId="3977575461" sldId="2146847907"/>
            <ac:spMk id="85" creationId="{1FE8B2D4-FC5D-F222-3CC8-C25FB677792E}"/>
          </ac:spMkLst>
        </pc:spChg>
        <pc:spChg chg="mod">
          <ac:chgData name="Alice Freer" userId="317b6043-c300-4d0e-b413-ed5a0a9bcf63" providerId="ADAL" clId="{428DFC43-2AF7-4C84-857F-F3BDB989627B}" dt="2024-10-18T11:20:03.244" v="92" actId="1076"/>
          <ac:spMkLst>
            <pc:docMk/>
            <pc:sldMk cId="3977575461" sldId="2146847907"/>
            <ac:spMk id="87" creationId="{4508283B-7F74-2EEA-47EE-303236E58AA0}"/>
          </ac:spMkLst>
        </pc:spChg>
        <pc:spChg chg="mod">
          <ac:chgData name="Alice Freer" userId="317b6043-c300-4d0e-b413-ed5a0a9bcf63" providerId="ADAL" clId="{428DFC43-2AF7-4C84-857F-F3BDB989627B}" dt="2024-10-18T11:20:03.244" v="92" actId="1076"/>
          <ac:spMkLst>
            <pc:docMk/>
            <pc:sldMk cId="3977575461" sldId="2146847907"/>
            <ac:spMk id="88" creationId="{90D5DE99-10F9-2DD8-B2CD-9209CA075AA6}"/>
          </ac:spMkLst>
        </pc:spChg>
        <pc:spChg chg="mod">
          <ac:chgData name="Alice Freer" userId="317b6043-c300-4d0e-b413-ed5a0a9bcf63" providerId="ADAL" clId="{428DFC43-2AF7-4C84-857F-F3BDB989627B}" dt="2024-10-18T11:20:03.244" v="92" actId="1076"/>
          <ac:spMkLst>
            <pc:docMk/>
            <pc:sldMk cId="3977575461" sldId="2146847907"/>
            <ac:spMk id="89" creationId="{0071FF18-5385-BA01-C35E-5EE4C5F85042}"/>
          </ac:spMkLst>
        </pc:spChg>
        <pc:spChg chg="mod">
          <ac:chgData name="Alice Freer" userId="317b6043-c300-4d0e-b413-ed5a0a9bcf63" providerId="ADAL" clId="{428DFC43-2AF7-4C84-857F-F3BDB989627B}" dt="2024-10-18T11:20:03.244" v="92" actId="1076"/>
          <ac:spMkLst>
            <pc:docMk/>
            <pc:sldMk cId="3977575461" sldId="2146847907"/>
            <ac:spMk id="90" creationId="{7E6A30F0-34BC-572C-B948-76D43BB16183}"/>
          </ac:spMkLst>
        </pc:spChg>
        <pc:grpChg chg="add mod">
          <ac:chgData name="Alice Freer" userId="317b6043-c300-4d0e-b413-ed5a0a9bcf63" providerId="ADAL" clId="{428DFC43-2AF7-4C84-857F-F3BDB989627B}" dt="2024-10-18T11:19:22.482" v="84"/>
          <ac:grpSpMkLst>
            <pc:docMk/>
            <pc:sldMk cId="3977575461" sldId="2146847907"/>
            <ac:grpSpMk id="22" creationId="{9F0D6D9F-D58D-73E9-481E-68C068F7569A}"/>
          </ac:grpSpMkLst>
        </pc:grpChg>
        <pc:grpChg chg="add mod">
          <ac:chgData name="Alice Freer" userId="317b6043-c300-4d0e-b413-ed5a0a9bcf63" providerId="ADAL" clId="{428DFC43-2AF7-4C84-857F-F3BDB989627B}" dt="2024-10-18T11:19:51.658" v="89"/>
          <ac:grpSpMkLst>
            <pc:docMk/>
            <pc:sldMk cId="3977575461" sldId="2146847907"/>
            <ac:grpSpMk id="38" creationId="{5938711A-E672-C25F-4400-2D96A7EFEAAA}"/>
          </ac:grpSpMkLst>
        </pc:grpChg>
        <pc:grpChg chg="add mod">
          <ac:chgData name="Alice Freer" userId="317b6043-c300-4d0e-b413-ed5a0a9bcf63" providerId="ADAL" clId="{428DFC43-2AF7-4C84-857F-F3BDB989627B}" dt="2024-10-18T11:19:51.658" v="89"/>
          <ac:grpSpMkLst>
            <pc:docMk/>
            <pc:sldMk cId="3977575461" sldId="2146847907"/>
            <ac:grpSpMk id="43" creationId="{D13F7DC0-EF4E-BC53-01B8-E2288ED39776}"/>
          </ac:grpSpMkLst>
        </pc:grpChg>
        <pc:grpChg chg="add mod">
          <ac:chgData name="Alice Freer" userId="317b6043-c300-4d0e-b413-ed5a0a9bcf63" providerId="ADAL" clId="{428DFC43-2AF7-4C84-857F-F3BDB989627B}" dt="2024-10-18T11:19:51.658" v="89"/>
          <ac:grpSpMkLst>
            <pc:docMk/>
            <pc:sldMk cId="3977575461" sldId="2146847907"/>
            <ac:grpSpMk id="48" creationId="{C4579289-2389-F567-0C05-8F897188D4E2}"/>
          </ac:grpSpMkLst>
        </pc:grpChg>
        <pc:grpChg chg="add mod">
          <ac:chgData name="Alice Freer" userId="317b6043-c300-4d0e-b413-ed5a0a9bcf63" providerId="ADAL" clId="{428DFC43-2AF7-4C84-857F-F3BDB989627B}" dt="2024-10-18T11:19:51.658" v="89"/>
          <ac:grpSpMkLst>
            <pc:docMk/>
            <pc:sldMk cId="3977575461" sldId="2146847907"/>
            <ac:grpSpMk id="54" creationId="{86ABCF75-67FC-3614-6C67-D4963886AC43}"/>
          </ac:grpSpMkLst>
        </pc:grpChg>
        <pc:grpChg chg="add mod">
          <ac:chgData name="Alice Freer" userId="317b6043-c300-4d0e-b413-ed5a0a9bcf63" providerId="ADAL" clId="{428DFC43-2AF7-4C84-857F-F3BDB989627B}" dt="2024-10-18T11:20:03.244" v="92" actId="1076"/>
          <ac:grpSpMkLst>
            <pc:docMk/>
            <pc:sldMk cId="3977575461" sldId="2146847907"/>
            <ac:grpSpMk id="70" creationId="{EE459001-5D11-334F-6486-3C764CC846F6}"/>
          </ac:grpSpMkLst>
        </pc:grpChg>
        <pc:grpChg chg="add mod">
          <ac:chgData name="Alice Freer" userId="317b6043-c300-4d0e-b413-ed5a0a9bcf63" providerId="ADAL" clId="{428DFC43-2AF7-4C84-857F-F3BDB989627B}" dt="2024-10-18T11:20:03.244" v="92" actId="1076"/>
          <ac:grpSpMkLst>
            <pc:docMk/>
            <pc:sldMk cId="3977575461" sldId="2146847907"/>
            <ac:grpSpMk id="75" creationId="{488CB162-1489-B19D-E574-9C7D8B39706B}"/>
          </ac:grpSpMkLst>
        </pc:grpChg>
        <pc:grpChg chg="add mod">
          <ac:chgData name="Alice Freer" userId="317b6043-c300-4d0e-b413-ed5a0a9bcf63" providerId="ADAL" clId="{428DFC43-2AF7-4C84-857F-F3BDB989627B}" dt="2024-10-18T11:20:03.244" v="92" actId="1076"/>
          <ac:grpSpMkLst>
            <pc:docMk/>
            <pc:sldMk cId="3977575461" sldId="2146847907"/>
            <ac:grpSpMk id="80" creationId="{B912C7A4-A31E-0CCF-FC16-FA0AC69AD3C6}"/>
          </ac:grpSpMkLst>
        </pc:grpChg>
        <pc:grpChg chg="add mod">
          <ac:chgData name="Alice Freer" userId="317b6043-c300-4d0e-b413-ed5a0a9bcf63" providerId="ADAL" clId="{428DFC43-2AF7-4C84-857F-F3BDB989627B}" dt="2024-10-18T11:20:03.244" v="92" actId="1076"/>
          <ac:grpSpMkLst>
            <pc:docMk/>
            <pc:sldMk cId="3977575461" sldId="2146847907"/>
            <ac:grpSpMk id="86" creationId="{EC59FE7A-D4BE-C10C-9A37-710B1DFA2ED0}"/>
          </ac:grpSpMkLst>
        </pc:grpChg>
        <pc:picChg chg="add mod">
          <ac:chgData name="Alice Freer" userId="317b6043-c300-4d0e-b413-ed5a0a9bcf63" providerId="ADAL" clId="{428DFC43-2AF7-4C84-857F-F3BDB989627B}" dt="2024-10-18T11:19:22.482" v="84"/>
          <ac:picMkLst>
            <pc:docMk/>
            <pc:sldMk cId="3977575461" sldId="2146847907"/>
            <ac:picMk id="5" creationId="{E855978F-18E1-CE70-2FE1-D7521C7222FC}"/>
          </ac:picMkLst>
        </pc:picChg>
        <pc:picChg chg="add mod">
          <ac:chgData name="Alice Freer" userId="317b6043-c300-4d0e-b413-ed5a0a9bcf63" providerId="ADAL" clId="{428DFC43-2AF7-4C84-857F-F3BDB989627B}" dt="2024-10-18T11:19:22.482" v="84"/>
          <ac:picMkLst>
            <pc:docMk/>
            <pc:sldMk cId="3977575461" sldId="2146847907"/>
            <ac:picMk id="8" creationId="{E701F7B4-B078-2BAE-5302-23ED4A53CB76}"/>
          </ac:picMkLst>
        </pc:picChg>
        <pc:picChg chg="add mod">
          <ac:chgData name="Alice Freer" userId="317b6043-c300-4d0e-b413-ed5a0a9bcf63" providerId="ADAL" clId="{428DFC43-2AF7-4C84-857F-F3BDB989627B}" dt="2024-10-18T11:19:22.482" v="84"/>
          <ac:picMkLst>
            <pc:docMk/>
            <pc:sldMk cId="3977575461" sldId="2146847907"/>
            <ac:picMk id="17" creationId="{E18E36E4-104E-5AA5-2CED-BD3F189DA59F}"/>
          </ac:picMkLst>
        </pc:picChg>
        <pc:picChg chg="add mod">
          <ac:chgData name="Alice Freer" userId="317b6043-c300-4d0e-b413-ed5a0a9bcf63" providerId="ADAL" clId="{428DFC43-2AF7-4C84-857F-F3BDB989627B}" dt="2024-10-18T11:19:22.482" v="84"/>
          <ac:picMkLst>
            <pc:docMk/>
            <pc:sldMk cId="3977575461" sldId="2146847907"/>
            <ac:picMk id="19" creationId="{22CA100A-7705-CAEE-21D6-DDA3B1FDFBF5}"/>
          </ac:picMkLst>
        </pc:picChg>
        <pc:picChg chg="add mod">
          <ac:chgData name="Alice Freer" userId="317b6043-c300-4d0e-b413-ed5a0a9bcf63" providerId="ADAL" clId="{428DFC43-2AF7-4C84-857F-F3BDB989627B}" dt="2024-10-18T11:19:51.658" v="89"/>
          <ac:picMkLst>
            <pc:docMk/>
            <pc:sldMk cId="3977575461" sldId="2146847907"/>
            <ac:picMk id="27" creationId="{9D0F12C4-67A2-C612-0F76-7C80CBF49144}"/>
          </ac:picMkLst>
        </pc:picChg>
        <pc:picChg chg="add mod">
          <ac:chgData name="Alice Freer" userId="317b6043-c300-4d0e-b413-ed5a0a9bcf63" providerId="ADAL" clId="{428DFC43-2AF7-4C84-857F-F3BDB989627B}" dt="2024-10-18T11:19:51.658" v="89"/>
          <ac:picMkLst>
            <pc:docMk/>
            <pc:sldMk cId="3977575461" sldId="2146847907"/>
            <ac:picMk id="29" creationId="{E73AFF51-0BA1-467F-A050-B43788CB190E}"/>
          </ac:picMkLst>
        </pc:picChg>
        <pc:picChg chg="add mod">
          <ac:chgData name="Alice Freer" userId="317b6043-c300-4d0e-b413-ed5a0a9bcf63" providerId="ADAL" clId="{428DFC43-2AF7-4C84-857F-F3BDB989627B}" dt="2024-10-18T11:19:51.658" v="89"/>
          <ac:picMkLst>
            <pc:docMk/>
            <pc:sldMk cId="3977575461" sldId="2146847907"/>
            <ac:picMk id="32" creationId="{6554D259-C905-82E9-DD53-CF6960356188}"/>
          </ac:picMkLst>
        </pc:picChg>
        <pc:picChg chg="add mod">
          <ac:chgData name="Alice Freer" userId="317b6043-c300-4d0e-b413-ed5a0a9bcf63" providerId="ADAL" clId="{428DFC43-2AF7-4C84-857F-F3BDB989627B}" dt="2024-10-18T11:19:51.658" v="89"/>
          <ac:picMkLst>
            <pc:docMk/>
            <pc:sldMk cId="3977575461" sldId="2146847907"/>
            <ac:picMk id="33" creationId="{469FEE2B-CDEA-C014-6B2F-50381EDF9F10}"/>
          </ac:picMkLst>
        </pc:picChg>
        <pc:picChg chg="add mod">
          <ac:chgData name="Alice Freer" userId="317b6043-c300-4d0e-b413-ed5a0a9bcf63" providerId="ADAL" clId="{428DFC43-2AF7-4C84-857F-F3BDB989627B}" dt="2024-10-18T11:19:51.658" v="89"/>
          <ac:picMkLst>
            <pc:docMk/>
            <pc:sldMk cId="3977575461" sldId="2146847907"/>
            <ac:picMk id="35" creationId="{D0417519-3954-FD2A-CC1D-C514B29ACF1A}"/>
          </ac:picMkLst>
        </pc:picChg>
        <pc:picChg chg="add mod">
          <ac:chgData name="Alice Freer" userId="317b6043-c300-4d0e-b413-ed5a0a9bcf63" providerId="ADAL" clId="{428DFC43-2AF7-4C84-857F-F3BDB989627B}" dt="2024-10-18T11:20:03.244" v="92" actId="1076"/>
          <ac:picMkLst>
            <pc:docMk/>
            <pc:sldMk cId="3977575461" sldId="2146847907"/>
            <ac:picMk id="59" creationId="{D34E0CE0-8FCD-9972-948F-32A432AF4F6A}"/>
          </ac:picMkLst>
        </pc:picChg>
        <pc:picChg chg="add mod">
          <ac:chgData name="Alice Freer" userId="317b6043-c300-4d0e-b413-ed5a0a9bcf63" providerId="ADAL" clId="{428DFC43-2AF7-4C84-857F-F3BDB989627B}" dt="2024-10-18T11:20:03.244" v="92" actId="1076"/>
          <ac:picMkLst>
            <pc:docMk/>
            <pc:sldMk cId="3977575461" sldId="2146847907"/>
            <ac:picMk id="61" creationId="{20EDC254-C318-6CF4-7A84-341FFBF0A831}"/>
          </ac:picMkLst>
        </pc:picChg>
        <pc:picChg chg="add mod">
          <ac:chgData name="Alice Freer" userId="317b6043-c300-4d0e-b413-ed5a0a9bcf63" providerId="ADAL" clId="{428DFC43-2AF7-4C84-857F-F3BDB989627B}" dt="2024-10-18T11:20:03.244" v="92" actId="1076"/>
          <ac:picMkLst>
            <pc:docMk/>
            <pc:sldMk cId="3977575461" sldId="2146847907"/>
            <ac:picMk id="64" creationId="{7F33DF11-FD34-21A5-7AE5-3116FB5C1D8E}"/>
          </ac:picMkLst>
        </pc:picChg>
        <pc:picChg chg="add mod">
          <ac:chgData name="Alice Freer" userId="317b6043-c300-4d0e-b413-ed5a0a9bcf63" providerId="ADAL" clId="{428DFC43-2AF7-4C84-857F-F3BDB989627B}" dt="2024-10-18T11:20:03.244" v="92" actId="1076"/>
          <ac:picMkLst>
            <pc:docMk/>
            <pc:sldMk cId="3977575461" sldId="2146847907"/>
            <ac:picMk id="65" creationId="{53BCF13B-A203-9499-1627-88E3741A4841}"/>
          </ac:picMkLst>
        </pc:picChg>
        <pc:picChg chg="add mod">
          <ac:chgData name="Alice Freer" userId="317b6043-c300-4d0e-b413-ed5a0a9bcf63" providerId="ADAL" clId="{428DFC43-2AF7-4C84-857F-F3BDB989627B}" dt="2024-10-18T11:20:03.244" v="92" actId="1076"/>
          <ac:picMkLst>
            <pc:docMk/>
            <pc:sldMk cId="3977575461" sldId="2146847907"/>
            <ac:picMk id="67" creationId="{08F9A517-2936-CDE8-C534-9E309E56B014}"/>
          </ac:picMkLst>
        </pc:picChg>
        <pc:picChg chg="add del mod">
          <ac:chgData name="Alice Freer" userId="317b6043-c300-4d0e-b413-ed5a0a9bcf63" providerId="ADAL" clId="{428DFC43-2AF7-4C84-857F-F3BDB989627B}" dt="2024-10-18T11:21:45.865" v="103" actId="478"/>
          <ac:picMkLst>
            <pc:docMk/>
            <pc:sldMk cId="3977575461" sldId="2146847907"/>
            <ac:picMk id="91" creationId="{5A26D691-920F-157E-1DB6-D624D623D006}"/>
          </ac:picMkLst>
        </pc:picChg>
      </pc:sldChg>
      <pc:sldChg chg="addSp delSp modSp add mod">
        <pc:chgData name="Alice Freer" userId="317b6043-c300-4d0e-b413-ed5a0a9bcf63" providerId="ADAL" clId="{428DFC43-2AF7-4C84-857F-F3BDB989627B}" dt="2024-10-18T11:21:36.412" v="102" actId="14100"/>
        <pc:sldMkLst>
          <pc:docMk/>
          <pc:sldMk cId="3496102510" sldId="2146847908"/>
        </pc:sldMkLst>
        <pc:spChg chg="del">
          <ac:chgData name="Alice Freer" userId="317b6043-c300-4d0e-b413-ed5a0a9bcf63" providerId="ADAL" clId="{428DFC43-2AF7-4C84-857F-F3BDB989627B}" dt="2024-10-18T11:21:27.500" v="97" actId="478"/>
          <ac:spMkLst>
            <pc:docMk/>
            <pc:sldMk cId="3496102510" sldId="2146847908"/>
            <ac:spMk id="2" creationId="{E272A6FC-03BE-288A-9510-14BEF46EE71A}"/>
          </ac:spMkLst>
        </pc:spChg>
        <pc:spChg chg="del">
          <ac:chgData name="Alice Freer" userId="317b6043-c300-4d0e-b413-ed5a0a9bcf63" providerId="ADAL" clId="{428DFC43-2AF7-4C84-857F-F3BDB989627B}" dt="2024-10-18T11:21:26.065" v="96" actId="478"/>
          <ac:spMkLst>
            <pc:docMk/>
            <pc:sldMk cId="3496102510" sldId="2146847908"/>
            <ac:spMk id="3" creationId="{7980A4CC-66FF-05BE-2572-1E92D1BDC59F}"/>
          </ac:spMkLst>
        </pc:spChg>
        <pc:spChg chg="add del mod">
          <ac:chgData name="Alice Freer" userId="317b6043-c300-4d0e-b413-ed5a0a9bcf63" providerId="ADAL" clId="{428DFC43-2AF7-4C84-857F-F3BDB989627B}" dt="2024-10-18T11:21:28.856" v="98" actId="478"/>
          <ac:spMkLst>
            <pc:docMk/>
            <pc:sldMk cId="3496102510" sldId="2146847908"/>
            <ac:spMk id="7" creationId="{73B24149-5B82-3D21-1472-F73334281279}"/>
          </ac:spMkLst>
        </pc:spChg>
        <pc:spChg chg="add del mod">
          <ac:chgData name="Alice Freer" userId="317b6043-c300-4d0e-b413-ed5a0a9bcf63" providerId="ADAL" clId="{428DFC43-2AF7-4C84-857F-F3BDB989627B}" dt="2024-10-18T11:21:29.888" v="99" actId="478"/>
          <ac:spMkLst>
            <pc:docMk/>
            <pc:sldMk cId="3496102510" sldId="2146847908"/>
            <ac:spMk id="9" creationId="{DC11E0B0-6A7D-3656-6BCB-6E78C60BEAE0}"/>
          </ac:spMkLst>
        </pc:spChg>
        <pc:picChg chg="add mod">
          <ac:chgData name="Alice Freer" userId="317b6043-c300-4d0e-b413-ed5a0a9bcf63" providerId="ADAL" clId="{428DFC43-2AF7-4C84-857F-F3BDB989627B}" dt="2024-10-18T11:21:36.412" v="102" actId="14100"/>
          <ac:picMkLst>
            <pc:docMk/>
            <pc:sldMk cId="3496102510" sldId="2146847908"/>
            <ac:picMk id="10" creationId="{51DBAF35-4D7A-0716-F8E3-E78C386D0FA8}"/>
          </ac:picMkLst>
        </pc:picChg>
      </pc:sldChg>
      <pc:sldChg chg="addSp delSp modSp add mod">
        <pc:chgData name="Alice Freer" userId="317b6043-c300-4d0e-b413-ed5a0a9bcf63" providerId="ADAL" clId="{428DFC43-2AF7-4C84-857F-F3BDB989627B}" dt="2024-10-18T11:31:39.262" v="174" actId="1076"/>
        <pc:sldMkLst>
          <pc:docMk/>
          <pc:sldMk cId="3760074006" sldId="2146847909"/>
        </pc:sldMkLst>
        <pc:spChg chg="del">
          <ac:chgData name="Alice Freer" userId="317b6043-c300-4d0e-b413-ed5a0a9bcf63" providerId="ADAL" clId="{428DFC43-2AF7-4C84-857F-F3BDB989627B}" dt="2024-10-18T11:22:45.296" v="106" actId="478"/>
          <ac:spMkLst>
            <pc:docMk/>
            <pc:sldMk cId="3760074006" sldId="2146847909"/>
            <ac:spMk id="2" creationId="{978A0589-939F-2238-531F-44E1C66FCEA8}"/>
          </ac:spMkLst>
        </pc:spChg>
        <pc:spChg chg="del">
          <ac:chgData name="Alice Freer" userId="317b6043-c300-4d0e-b413-ed5a0a9bcf63" providerId="ADAL" clId="{428DFC43-2AF7-4C84-857F-F3BDB989627B}" dt="2024-10-18T11:22:48.517" v="108" actId="478"/>
          <ac:spMkLst>
            <pc:docMk/>
            <pc:sldMk cId="3760074006" sldId="2146847909"/>
            <ac:spMk id="3" creationId="{8B57299C-EA3E-FEF5-827B-B37EF2D7AF29}"/>
          </ac:spMkLst>
        </pc:spChg>
        <pc:spChg chg="add del mod">
          <ac:chgData name="Alice Freer" userId="317b6043-c300-4d0e-b413-ed5a0a9bcf63" providerId="ADAL" clId="{428DFC43-2AF7-4C84-857F-F3BDB989627B}" dt="2024-10-18T11:22:47.231" v="107" actId="478"/>
          <ac:spMkLst>
            <pc:docMk/>
            <pc:sldMk cId="3760074006" sldId="2146847909"/>
            <ac:spMk id="7" creationId="{25F338CA-846E-69A5-D839-8B7FEC5B4F75}"/>
          </ac:spMkLst>
        </pc:spChg>
        <pc:spChg chg="add del mod">
          <ac:chgData name="Alice Freer" userId="317b6043-c300-4d0e-b413-ed5a0a9bcf63" providerId="ADAL" clId="{428DFC43-2AF7-4C84-857F-F3BDB989627B}" dt="2024-10-18T11:22:57.880" v="111" actId="478"/>
          <ac:spMkLst>
            <pc:docMk/>
            <pc:sldMk cId="3760074006" sldId="2146847909"/>
            <ac:spMk id="9" creationId="{0CA79890-A1D4-F0CC-7073-4B97961EA893}"/>
          </ac:spMkLst>
        </pc:spChg>
        <pc:spChg chg="add mod">
          <ac:chgData name="Alice Freer" userId="317b6043-c300-4d0e-b413-ed5a0a9bcf63" providerId="ADAL" clId="{428DFC43-2AF7-4C84-857F-F3BDB989627B}" dt="2024-10-18T11:23:00.770" v="112" actId="1076"/>
          <ac:spMkLst>
            <pc:docMk/>
            <pc:sldMk cId="3760074006" sldId="2146847909"/>
            <ac:spMk id="10" creationId="{3C821D5D-2FA6-0CD1-9EDF-8D1D68ACF0B5}"/>
          </ac:spMkLst>
        </pc:spChg>
        <pc:graphicFrameChg chg="add mod">
          <ac:chgData name="Alice Freer" userId="317b6043-c300-4d0e-b413-ed5a0a9bcf63" providerId="ADAL" clId="{428DFC43-2AF7-4C84-857F-F3BDB989627B}" dt="2024-10-18T11:31:12.109" v="167"/>
          <ac:graphicFrameMkLst>
            <pc:docMk/>
            <pc:sldMk cId="3760074006" sldId="2146847909"/>
            <ac:graphicFrameMk id="11" creationId="{375C4F8A-2206-DDC5-EA0D-DF7EA0E6BA16}"/>
          </ac:graphicFrameMkLst>
        </pc:graphicFrameChg>
        <pc:picChg chg="mod">
          <ac:chgData name="Alice Freer" userId="317b6043-c300-4d0e-b413-ed5a0a9bcf63" providerId="ADAL" clId="{428DFC43-2AF7-4C84-857F-F3BDB989627B}" dt="2024-10-18T11:31:39.262" v="174" actId="1076"/>
          <ac:picMkLst>
            <pc:docMk/>
            <pc:sldMk cId="3760074006" sldId="2146847909"/>
            <ac:picMk id="4" creationId="{B8AA8720-F694-AFEC-1779-7A69A1534EA6}"/>
          </ac:picMkLst>
        </pc:picChg>
        <pc:picChg chg="mod">
          <ac:chgData name="Alice Freer" userId="317b6043-c300-4d0e-b413-ed5a0a9bcf63" providerId="ADAL" clId="{428DFC43-2AF7-4C84-857F-F3BDB989627B}" dt="2024-10-18T11:31:39.262" v="174" actId="1076"/>
          <ac:picMkLst>
            <pc:docMk/>
            <pc:sldMk cId="3760074006" sldId="2146847909"/>
            <ac:picMk id="5" creationId="{22FC2703-08F2-941D-84DB-0C0FECB4BAAE}"/>
          </ac:picMkLst>
        </pc:picChg>
      </pc:sldChg>
      <pc:sldChg chg="delSp new del mod">
        <pc:chgData name="Alice Freer" userId="317b6043-c300-4d0e-b413-ed5a0a9bcf63" providerId="ADAL" clId="{428DFC43-2AF7-4C84-857F-F3BDB989627B}" dt="2024-10-18T11:44:26.772" v="346" actId="47"/>
        <pc:sldMkLst>
          <pc:docMk/>
          <pc:sldMk cId="3400144758" sldId="2146847910"/>
        </pc:sldMkLst>
        <pc:spChg chg="del">
          <ac:chgData name="Alice Freer" userId="317b6043-c300-4d0e-b413-ed5a0a9bcf63" providerId="ADAL" clId="{428DFC43-2AF7-4C84-857F-F3BDB989627B}" dt="2024-10-18T11:23:40.340" v="118" actId="478"/>
          <ac:spMkLst>
            <pc:docMk/>
            <pc:sldMk cId="3400144758" sldId="2146847910"/>
            <ac:spMk id="2" creationId="{26487B23-6C43-E777-9C6C-B9F20B2C78FB}"/>
          </ac:spMkLst>
        </pc:spChg>
        <pc:spChg chg="del">
          <ac:chgData name="Alice Freer" userId="317b6043-c300-4d0e-b413-ed5a0a9bcf63" providerId="ADAL" clId="{428DFC43-2AF7-4C84-857F-F3BDB989627B}" dt="2024-10-18T11:23:41.495" v="119" actId="478"/>
          <ac:spMkLst>
            <pc:docMk/>
            <pc:sldMk cId="3400144758" sldId="2146847910"/>
            <ac:spMk id="3" creationId="{188A11DA-6D12-4A2B-7840-1059F29AA022}"/>
          </ac:spMkLst>
        </pc:spChg>
        <pc:spChg chg="del">
          <ac:chgData name="Alice Freer" userId="317b6043-c300-4d0e-b413-ed5a0a9bcf63" providerId="ADAL" clId="{428DFC43-2AF7-4C84-857F-F3BDB989627B}" dt="2024-10-18T11:23:42.475" v="120" actId="478"/>
          <ac:spMkLst>
            <pc:docMk/>
            <pc:sldMk cId="3400144758" sldId="2146847910"/>
            <ac:spMk id="4" creationId="{B9DB15AD-254F-6367-E0F6-2B1734E23C9E}"/>
          </ac:spMkLst>
        </pc:spChg>
      </pc:sldChg>
      <pc:sldChg chg="delSp new del mod">
        <pc:chgData name="Alice Freer" userId="317b6043-c300-4d0e-b413-ed5a0a9bcf63" providerId="ADAL" clId="{428DFC43-2AF7-4C84-857F-F3BDB989627B}" dt="2024-10-18T11:28:55.526" v="165" actId="47"/>
        <pc:sldMkLst>
          <pc:docMk/>
          <pc:sldMk cId="3382618903" sldId="2146847911"/>
        </pc:sldMkLst>
        <pc:spChg chg="del">
          <ac:chgData name="Alice Freer" userId="317b6043-c300-4d0e-b413-ed5a0a9bcf63" providerId="ADAL" clId="{428DFC43-2AF7-4C84-857F-F3BDB989627B}" dt="2024-10-18T11:25:15.844" v="128" actId="478"/>
          <ac:spMkLst>
            <pc:docMk/>
            <pc:sldMk cId="3382618903" sldId="2146847911"/>
            <ac:spMk id="2" creationId="{8F57825F-9138-E2E1-D04E-FB46C89AB18C}"/>
          </ac:spMkLst>
        </pc:spChg>
        <pc:spChg chg="del">
          <ac:chgData name="Alice Freer" userId="317b6043-c300-4d0e-b413-ed5a0a9bcf63" providerId="ADAL" clId="{428DFC43-2AF7-4C84-857F-F3BDB989627B}" dt="2024-10-18T11:25:14.259" v="127" actId="478"/>
          <ac:spMkLst>
            <pc:docMk/>
            <pc:sldMk cId="3382618903" sldId="2146847911"/>
            <ac:spMk id="3" creationId="{AFE59732-77CF-9656-E990-B43FEB88D4E7}"/>
          </ac:spMkLst>
        </pc:spChg>
        <pc:spChg chg="del">
          <ac:chgData name="Alice Freer" userId="317b6043-c300-4d0e-b413-ed5a0a9bcf63" providerId="ADAL" clId="{428DFC43-2AF7-4C84-857F-F3BDB989627B}" dt="2024-10-18T11:25:13.443" v="126" actId="478"/>
          <ac:spMkLst>
            <pc:docMk/>
            <pc:sldMk cId="3382618903" sldId="2146847911"/>
            <ac:spMk id="4" creationId="{30939B7B-314E-93FD-7E50-6B8A9B7AC7F3}"/>
          </ac:spMkLst>
        </pc:spChg>
      </pc:sldChg>
      <pc:sldChg chg="addSp delSp modSp add del mod modAnim">
        <pc:chgData name="Alice Freer" userId="317b6043-c300-4d0e-b413-ed5a0a9bcf63" providerId="ADAL" clId="{428DFC43-2AF7-4C84-857F-F3BDB989627B}" dt="2024-10-18T11:52:12.910" v="361"/>
        <pc:sldMkLst>
          <pc:docMk/>
          <pc:sldMk cId="1495557553" sldId="2146847912"/>
        </pc:sldMkLst>
        <pc:spChg chg="mod">
          <ac:chgData name="Alice Freer" userId="317b6043-c300-4d0e-b413-ed5a0a9bcf63" providerId="ADAL" clId="{428DFC43-2AF7-4C84-857F-F3BDB989627B}" dt="2024-10-18T11:25:41.314" v="139" actId="14100"/>
          <ac:spMkLst>
            <pc:docMk/>
            <pc:sldMk cId="1495557553" sldId="2146847912"/>
            <ac:spMk id="3" creationId="{D931726C-3BF6-DD4F-807F-90236300A49C}"/>
          </ac:spMkLst>
        </pc:spChg>
        <pc:spChg chg="add mod">
          <ac:chgData name="Alice Freer" userId="317b6043-c300-4d0e-b413-ed5a0a9bcf63" providerId="ADAL" clId="{428DFC43-2AF7-4C84-857F-F3BDB989627B}" dt="2024-10-18T11:52:12.910" v="361"/>
          <ac:spMkLst>
            <pc:docMk/>
            <pc:sldMk cId="1495557553" sldId="2146847912"/>
            <ac:spMk id="6" creationId="{221E7AD2-A3D1-DFB5-D61D-85ED9A33B08D}"/>
          </ac:spMkLst>
        </pc:spChg>
        <pc:spChg chg="mod topLvl">
          <ac:chgData name="Alice Freer" userId="317b6043-c300-4d0e-b413-ed5a0a9bcf63" providerId="ADAL" clId="{428DFC43-2AF7-4C84-857F-F3BDB989627B}" dt="2024-10-18T11:26:49.812" v="143" actId="1076"/>
          <ac:spMkLst>
            <pc:docMk/>
            <pc:sldMk cId="1495557553" sldId="2146847912"/>
            <ac:spMk id="13" creationId="{7E7C9345-C321-27E0-02BF-57EF04B2E3C5}"/>
          </ac:spMkLst>
        </pc:spChg>
        <pc:spChg chg="mod topLvl">
          <ac:chgData name="Alice Freer" userId="317b6043-c300-4d0e-b413-ed5a0a9bcf63" providerId="ADAL" clId="{428DFC43-2AF7-4C84-857F-F3BDB989627B}" dt="2024-10-18T11:26:12.899" v="140" actId="165"/>
          <ac:spMkLst>
            <pc:docMk/>
            <pc:sldMk cId="1495557553" sldId="2146847912"/>
            <ac:spMk id="14" creationId="{A03B0F68-0506-EC77-3480-F2FAEC795315}"/>
          </ac:spMkLst>
        </pc:spChg>
        <pc:spChg chg="mod topLvl">
          <ac:chgData name="Alice Freer" userId="317b6043-c300-4d0e-b413-ed5a0a9bcf63" providerId="ADAL" clId="{428DFC43-2AF7-4C84-857F-F3BDB989627B}" dt="2024-10-18T11:26:12.899" v="140" actId="165"/>
          <ac:spMkLst>
            <pc:docMk/>
            <pc:sldMk cId="1495557553" sldId="2146847912"/>
            <ac:spMk id="15" creationId="{4FE7E485-657F-4640-FB69-5AFC321E07AA}"/>
          </ac:spMkLst>
        </pc:spChg>
        <pc:spChg chg="mod topLvl">
          <ac:chgData name="Alice Freer" userId="317b6043-c300-4d0e-b413-ed5a0a9bcf63" providerId="ADAL" clId="{428DFC43-2AF7-4C84-857F-F3BDB989627B}" dt="2024-10-18T11:26:12.899" v="140" actId="165"/>
          <ac:spMkLst>
            <pc:docMk/>
            <pc:sldMk cId="1495557553" sldId="2146847912"/>
            <ac:spMk id="16" creationId="{C1D18940-0EF2-B4A3-CB70-415E5B6A6B76}"/>
          </ac:spMkLst>
        </pc:spChg>
        <pc:spChg chg="mod topLvl">
          <ac:chgData name="Alice Freer" userId="317b6043-c300-4d0e-b413-ed5a0a9bcf63" providerId="ADAL" clId="{428DFC43-2AF7-4C84-857F-F3BDB989627B}" dt="2024-10-18T11:26:12.899" v="140" actId="165"/>
          <ac:spMkLst>
            <pc:docMk/>
            <pc:sldMk cId="1495557553" sldId="2146847912"/>
            <ac:spMk id="18" creationId="{7139212B-A3B8-B922-2C05-5E96A9C7AD3B}"/>
          </ac:spMkLst>
        </pc:spChg>
        <pc:spChg chg="mod topLvl">
          <ac:chgData name="Alice Freer" userId="317b6043-c300-4d0e-b413-ed5a0a9bcf63" providerId="ADAL" clId="{428DFC43-2AF7-4C84-857F-F3BDB989627B}" dt="2024-10-18T11:26:12.899" v="140" actId="165"/>
          <ac:spMkLst>
            <pc:docMk/>
            <pc:sldMk cId="1495557553" sldId="2146847912"/>
            <ac:spMk id="19" creationId="{EA5D1C2F-465A-6E24-43E0-0A7DF40E2F1F}"/>
          </ac:spMkLst>
        </pc:spChg>
        <pc:spChg chg="mod topLvl">
          <ac:chgData name="Alice Freer" userId="317b6043-c300-4d0e-b413-ed5a0a9bcf63" providerId="ADAL" clId="{428DFC43-2AF7-4C84-857F-F3BDB989627B}" dt="2024-10-18T11:26:12.899" v="140" actId="165"/>
          <ac:spMkLst>
            <pc:docMk/>
            <pc:sldMk cId="1495557553" sldId="2146847912"/>
            <ac:spMk id="20" creationId="{B7B7C29F-90B2-9F93-73D1-2C0D0F14261B}"/>
          </ac:spMkLst>
        </pc:spChg>
        <pc:spChg chg="mod topLvl">
          <ac:chgData name="Alice Freer" userId="317b6043-c300-4d0e-b413-ed5a0a9bcf63" providerId="ADAL" clId="{428DFC43-2AF7-4C84-857F-F3BDB989627B}" dt="2024-10-18T11:26:12.899" v="140" actId="165"/>
          <ac:spMkLst>
            <pc:docMk/>
            <pc:sldMk cId="1495557553" sldId="2146847912"/>
            <ac:spMk id="21" creationId="{0CC6C477-F3CC-6EA7-86E6-F14BB40EB778}"/>
          </ac:spMkLst>
        </pc:spChg>
        <pc:spChg chg="mod">
          <ac:chgData name="Alice Freer" userId="317b6043-c300-4d0e-b413-ed5a0a9bcf63" providerId="ADAL" clId="{428DFC43-2AF7-4C84-857F-F3BDB989627B}" dt="2024-10-18T11:25:30.734" v="137" actId="27636"/>
          <ac:spMkLst>
            <pc:docMk/>
            <pc:sldMk cId="1495557553" sldId="2146847912"/>
            <ac:spMk id="22" creationId="{56EA5E79-3D78-0E39-364A-5FAB1B0AF357}"/>
          </ac:spMkLst>
        </pc:spChg>
        <pc:spChg chg="mod">
          <ac:chgData name="Alice Freer" userId="317b6043-c300-4d0e-b413-ed5a0a9bcf63" providerId="ADAL" clId="{428DFC43-2AF7-4C84-857F-F3BDB989627B}" dt="2024-10-18T11:25:30.734" v="138" actId="27636"/>
          <ac:spMkLst>
            <pc:docMk/>
            <pc:sldMk cId="1495557553" sldId="2146847912"/>
            <ac:spMk id="23" creationId="{53924EDC-F7FF-6F8E-8D25-D9548586182E}"/>
          </ac:spMkLst>
        </pc:spChg>
        <pc:spChg chg="mod topLvl">
          <ac:chgData name="Alice Freer" userId="317b6043-c300-4d0e-b413-ed5a0a9bcf63" providerId="ADAL" clId="{428DFC43-2AF7-4C84-857F-F3BDB989627B}" dt="2024-10-18T11:26:12.899" v="140" actId="165"/>
          <ac:spMkLst>
            <pc:docMk/>
            <pc:sldMk cId="1495557553" sldId="2146847912"/>
            <ac:spMk id="25" creationId="{3C271511-2758-AF73-D30D-FE97B278CA18}"/>
          </ac:spMkLst>
        </pc:spChg>
        <pc:spChg chg="mod topLvl">
          <ac:chgData name="Alice Freer" userId="317b6043-c300-4d0e-b413-ed5a0a9bcf63" providerId="ADAL" clId="{428DFC43-2AF7-4C84-857F-F3BDB989627B}" dt="2024-10-18T11:26:12.899" v="140" actId="165"/>
          <ac:spMkLst>
            <pc:docMk/>
            <pc:sldMk cId="1495557553" sldId="2146847912"/>
            <ac:spMk id="26" creationId="{0487008A-7808-A076-9B0A-C4B6C15C8629}"/>
          </ac:spMkLst>
        </pc:spChg>
        <pc:spChg chg="mod topLvl">
          <ac:chgData name="Alice Freer" userId="317b6043-c300-4d0e-b413-ed5a0a9bcf63" providerId="ADAL" clId="{428DFC43-2AF7-4C84-857F-F3BDB989627B}" dt="2024-10-18T11:26:12.899" v="140" actId="165"/>
          <ac:spMkLst>
            <pc:docMk/>
            <pc:sldMk cId="1495557553" sldId="2146847912"/>
            <ac:spMk id="27" creationId="{EEF71BDB-202E-723C-72F4-E5FDFD6306B0}"/>
          </ac:spMkLst>
        </pc:spChg>
        <pc:spChg chg="mod topLvl">
          <ac:chgData name="Alice Freer" userId="317b6043-c300-4d0e-b413-ed5a0a9bcf63" providerId="ADAL" clId="{428DFC43-2AF7-4C84-857F-F3BDB989627B}" dt="2024-10-18T11:26:12.899" v="140" actId="165"/>
          <ac:spMkLst>
            <pc:docMk/>
            <pc:sldMk cId="1495557553" sldId="2146847912"/>
            <ac:spMk id="28" creationId="{6A1A4ED9-0609-D4BA-5B2E-7B7255AB07D6}"/>
          </ac:spMkLst>
        </pc:spChg>
        <pc:spChg chg="mod topLvl">
          <ac:chgData name="Alice Freer" userId="317b6043-c300-4d0e-b413-ed5a0a9bcf63" providerId="ADAL" clId="{428DFC43-2AF7-4C84-857F-F3BDB989627B}" dt="2024-10-18T11:26:14.218" v="141" actId="164"/>
          <ac:spMkLst>
            <pc:docMk/>
            <pc:sldMk cId="1495557553" sldId="2146847912"/>
            <ac:spMk id="44" creationId="{4BFDDC8A-5032-35C4-2249-8C56AAC193F9}"/>
          </ac:spMkLst>
        </pc:spChg>
        <pc:spChg chg="mod topLvl">
          <ac:chgData name="Alice Freer" userId="317b6043-c300-4d0e-b413-ed5a0a9bcf63" providerId="ADAL" clId="{428DFC43-2AF7-4C84-857F-F3BDB989627B}" dt="2024-10-18T11:26:14.218" v="141" actId="164"/>
          <ac:spMkLst>
            <pc:docMk/>
            <pc:sldMk cId="1495557553" sldId="2146847912"/>
            <ac:spMk id="45" creationId="{6B93F376-89C6-2109-E4F6-F31A6529E00C}"/>
          </ac:spMkLst>
        </pc:spChg>
        <pc:spChg chg="mod topLvl">
          <ac:chgData name="Alice Freer" userId="317b6043-c300-4d0e-b413-ed5a0a9bcf63" providerId="ADAL" clId="{428DFC43-2AF7-4C84-857F-F3BDB989627B}" dt="2024-10-18T11:26:14.218" v="141" actId="164"/>
          <ac:spMkLst>
            <pc:docMk/>
            <pc:sldMk cId="1495557553" sldId="2146847912"/>
            <ac:spMk id="46" creationId="{634A3028-D64A-CBCE-2F14-72B1F19C300D}"/>
          </ac:spMkLst>
        </pc:spChg>
        <pc:spChg chg="mod topLvl">
          <ac:chgData name="Alice Freer" userId="317b6043-c300-4d0e-b413-ed5a0a9bcf63" providerId="ADAL" clId="{428DFC43-2AF7-4C84-857F-F3BDB989627B}" dt="2024-10-18T11:26:14.218" v="141" actId="164"/>
          <ac:spMkLst>
            <pc:docMk/>
            <pc:sldMk cId="1495557553" sldId="2146847912"/>
            <ac:spMk id="47" creationId="{A4454623-A702-58EC-23B4-4696E77FB6CC}"/>
          </ac:spMkLst>
        </pc:spChg>
        <pc:spChg chg="mod">
          <ac:chgData name="Alice Freer" userId="317b6043-c300-4d0e-b413-ed5a0a9bcf63" providerId="ADAL" clId="{428DFC43-2AF7-4C84-857F-F3BDB989627B}" dt="2024-10-18T11:27:59.102" v="160" actId="1076"/>
          <ac:spMkLst>
            <pc:docMk/>
            <pc:sldMk cId="1495557553" sldId="2146847912"/>
            <ac:spMk id="48" creationId="{3A0F2C96-C65A-3C82-A5B7-E13928C39B62}"/>
          </ac:spMkLst>
        </pc:spChg>
        <pc:grpChg chg="add mod">
          <ac:chgData name="Alice Freer" userId="317b6043-c300-4d0e-b413-ed5a0a9bcf63" providerId="ADAL" clId="{428DFC43-2AF7-4C84-857F-F3BDB989627B}" dt="2024-10-18T11:27:53.811" v="159" actId="1076"/>
          <ac:grpSpMkLst>
            <pc:docMk/>
            <pc:sldMk cId="1495557553" sldId="2146847912"/>
            <ac:grpSpMk id="2" creationId="{E7BE18BE-3508-F08D-E165-542AEC91DA1A}"/>
          </ac:grpSpMkLst>
        </pc:grpChg>
        <pc:grpChg chg="del">
          <ac:chgData name="Alice Freer" userId="317b6043-c300-4d0e-b413-ed5a0a9bcf63" providerId="ADAL" clId="{428DFC43-2AF7-4C84-857F-F3BDB989627B}" dt="2024-10-18T11:26:12.899" v="140" actId="165"/>
          <ac:grpSpMkLst>
            <pc:docMk/>
            <pc:sldMk cId="1495557553" sldId="2146847912"/>
            <ac:grpSpMk id="12" creationId="{76A30AA6-1699-4400-C840-50918DD209BD}"/>
          </ac:grpSpMkLst>
        </pc:grpChg>
        <pc:grpChg chg="del">
          <ac:chgData name="Alice Freer" userId="317b6043-c300-4d0e-b413-ed5a0a9bcf63" providerId="ADAL" clId="{428DFC43-2AF7-4C84-857F-F3BDB989627B}" dt="2024-10-18T11:26:12.899" v="140" actId="165"/>
          <ac:grpSpMkLst>
            <pc:docMk/>
            <pc:sldMk cId="1495557553" sldId="2146847912"/>
            <ac:grpSpMk id="17" creationId="{BE310B3D-168E-A001-C2D1-6B35EC220C27}"/>
          </ac:grpSpMkLst>
        </pc:grpChg>
        <pc:grpChg chg="del">
          <ac:chgData name="Alice Freer" userId="317b6043-c300-4d0e-b413-ed5a0a9bcf63" providerId="ADAL" clId="{428DFC43-2AF7-4C84-857F-F3BDB989627B}" dt="2024-10-18T11:26:12.899" v="140" actId="165"/>
          <ac:grpSpMkLst>
            <pc:docMk/>
            <pc:sldMk cId="1495557553" sldId="2146847912"/>
            <ac:grpSpMk id="24" creationId="{62C238A2-24E4-BD3F-ADAB-092333AFF46F}"/>
          </ac:grpSpMkLst>
        </pc:grpChg>
        <pc:grpChg chg="del">
          <ac:chgData name="Alice Freer" userId="317b6043-c300-4d0e-b413-ed5a0a9bcf63" providerId="ADAL" clId="{428DFC43-2AF7-4C84-857F-F3BDB989627B}" dt="2024-10-18T11:26:12.899" v="140" actId="165"/>
          <ac:grpSpMkLst>
            <pc:docMk/>
            <pc:sldMk cId="1495557553" sldId="2146847912"/>
            <ac:grpSpMk id="43" creationId="{AA96BA9A-F373-1A7B-7E9B-54CCA216F5B3}"/>
          </ac:grpSpMkLst>
        </pc:grpChg>
        <pc:picChg chg="add mod">
          <ac:chgData name="Alice Freer" userId="317b6043-c300-4d0e-b413-ed5a0a9bcf63" providerId="ADAL" clId="{428DFC43-2AF7-4C84-857F-F3BDB989627B}" dt="2024-10-18T11:28:09.785" v="163" actId="1076"/>
          <ac:picMkLst>
            <pc:docMk/>
            <pc:sldMk cId="1495557553" sldId="2146847912"/>
            <ac:picMk id="4" creationId="{0F81EF53-F350-BBA4-BCC3-9A5759055AEF}"/>
          </ac:picMkLst>
        </pc:picChg>
        <pc:picChg chg="add mod">
          <ac:chgData name="Alice Freer" userId="317b6043-c300-4d0e-b413-ed5a0a9bcf63" providerId="ADAL" clId="{428DFC43-2AF7-4C84-857F-F3BDB989627B}" dt="2024-10-18T11:28:12.110" v="164" actId="1076"/>
          <ac:picMkLst>
            <pc:docMk/>
            <pc:sldMk cId="1495557553" sldId="2146847912"/>
            <ac:picMk id="5" creationId="{2591241D-C109-8EA3-24D3-8AD946B6A530}"/>
          </ac:picMkLst>
        </pc:picChg>
        <pc:picChg chg="mod">
          <ac:chgData name="Alice Freer" userId="317b6043-c300-4d0e-b413-ed5a0a9bcf63" providerId="ADAL" clId="{428DFC43-2AF7-4C84-857F-F3BDB989627B}" dt="2024-10-18T11:27:35.038" v="151" actId="1076"/>
          <ac:picMkLst>
            <pc:docMk/>
            <pc:sldMk cId="1495557553" sldId="2146847912"/>
            <ac:picMk id="30" creationId="{22DDC69C-E114-347E-66C4-8A5F8C68D169}"/>
          </ac:picMkLst>
        </pc:picChg>
        <pc:picChg chg="mod">
          <ac:chgData name="Alice Freer" userId="317b6043-c300-4d0e-b413-ed5a0a9bcf63" providerId="ADAL" clId="{428DFC43-2AF7-4C84-857F-F3BDB989627B}" dt="2024-10-18T11:27:37.526" v="152" actId="1076"/>
          <ac:picMkLst>
            <pc:docMk/>
            <pc:sldMk cId="1495557553" sldId="2146847912"/>
            <ac:picMk id="32" creationId="{D3F4C236-5EFA-290E-D0A6-54B422FD19AE}"/>
          </ac:picMkLst>
        </pc:picChg>
        <pc:picChg chg="mod">
          <ac:chgData name="Alice Freer" userId="317b6043-c300-4d0e-b413-ed5a0a9bcf63" providerId="ADAL" clId="{428DFC43-2AF7-4C84-857F-F3BDB989627B}" dt="2024-10-18T11:27:42.907" v="155" actId="1076"/>
          <ac:picMkLst>
            <pc:docMk/>
            <pc:sldMk cId="1495557553" sldId="2146847912"/>
            <ac:picMk id="34" creationId="{2A5BEBB1-9948-FA04-9F3A-A03D7041A530}"/>
          </ac:picMkLst>
        </pc:picChg>
        <pc:picChg chg="mod">
          <ac:chgData name="Alice Freer" userId="317b6043-c300-4d0e-b413-ed5a0a9bcf63" providerId="ADAL" clId="{428DFC43-2AF7-4C84-857F-F3BDB989627B}" dt="2024-10-18T11:27:46.729" v="156" actId="1076"/>
          <ac:picMkLst>
            <pc:docMk/>
            <pc:sldMk cId="1495557553" sldId="2146847912"/>
            <ac:picMk id="36" creationId="{2C5897B4-2DC9-E1AB-53C2-7E8DCB40F26E}"/>
          </ac:picMkLst>
        </pc:picChg>
        <pc:picChg chg="mod">
          <ac:chgData name="Alice Freer" userId="317b6043-c300-4d0e-b413-ed5a0a9bcf63" providerId="ADAL" clId="{428DFC43-2AF7-4C84-857F-F3BDB989627B}" dt="2024-10-18T11:27:49.270" v="157" actId="1076"/>
          <ac:picMkLst>
            <pc:docMk/>
            <pc:sldMk cId="1495557553" sldId="2146847912"/>
            <ac:picMk id="38" creationId="{88428803-2D2A-5814-8E7F-35321AD9C88F}"/>
          </ac:picMkLst>
        </pc:picChg>
        <pc:picChg chg="mod">
          <ac:chgData name="Alice Freer" userId="317b6043-c300-4d0e-b413-ed5a0a9bcf63" providerId="ADAL" clId="{428DFC43-2AF7-4C84-857F-F3BDB989627B}" dt="2024-10-18T11:27:50.873" v="158" actId="1076"/>
          <ac:picMkLst>
            <pc:docMk/>
            <pc:sldMk cId="1495557553" sldId="2146847912"/>
            <ac:picMk id="40" creationId="{FA692C0D-74F9-D9F4-0C9D-0701AD5F0F30}"/>
          </ac:picMkLst>
        </pc:picChg>
      </pc:sldChg>
      <pc:sldChg chg="addSp delSp modSp new mod">
        <pc:chgData name="Alice Freer" userId="317b6043-c300-4d0e-b413-ed5a0a9bcf63" providerId="ADAL" clId="{428DFC43-2AF7-4C84-857F-F3BDB989627B}" dt="2024-10-18T11:32:01.514" v="183" actId="14100"/>
        <pc:sldMkLst>
          <pc:docMk/>
          <pc:sldMk cId="4135725087" sldId="2146847913"/>
        </pc:sldMkLst>
        <pc:spChg chg="del">
          <ac:chgData name="Alice Freer" userId="317b6043-c300-4d0e-b413-ed5a0a9bcf63" providerId="ADAL" clId="{428DFC43-2AF7-4C84-857F-F3BDB989627B}" dt="2024-10-18T11:31:17.549" v="169" actId="478"/>
          <ac:spMkLst>
            <pc:docMk/>
            <pc:sldMk cId="4135725087" sldId="2146847913"/>
            <ac:spMk id="2" creationId="{3C58A098-C99A-B64B-3747-89CC2E6336A8}"/>
          </ac:spMkLst>
        </pc:spChg>
        <pc:spChg chg="del">
          <ac:chgData name="Alice Freer" userId="317b6043-c300-4d0e-b413-ed5a0a9bcf63" providerId="ADAL" clId="{428DFC43-2AF7-4C84-857F-F3BDB989627B}" dt="2024-10-18T11:31:16.078" v="168" actId="478"/>
          <ac:spMkLst>
            <pc:docMk/>
            <pc:sldMk cId="4135725087" sldId="2146847913"/>
            <ac:spMk id="3" creationId="{B215A3B3-0A32-2AD0-418B-2D44FD542BB7}"/>
          </ac:spMkLst>
        </pc:spChg>
        <pc:graphicFrameChg chg="add mod modGraphic">
          <ac:chgData name="Alice Freer" userId="317b6043-c300-4d0e-b413-ed5a0a9bcf63" providerId="ADAL" clId="{428DFC43-2AF7-4C84-857F-F3BDB989627B}" dt="2024-10-18T11:32:01.514" v="183" actId="14100"/>
          <ac:graphicFrameMkLst>
            <pc:docMk/>
            <pc:sldMk cId="4135725087" sldId="2146847913"/>
            <ac:graphicFrameMk id="4" creationId="{8B310307-5D95-1030-C754-3D361D8EA1BA}"/>
          </ac:graphicFrameMkLst>
        </pc:graphicFrameChg>
        <pc:picChg chg="add mod">
          <ac:chgData name="Alice Freer" userId="317b6043-c300-4d0e-b413-ed5a0a9bcf63" providerId="ADAL" clId="{428DFC43-2AF7-4C84-857F-F3BDB989627B}" dt="2024-10-18T11:31:40.564" v="175"/>
          <ac:picMkLst>
            <pc:docMk/>
            <pc:sldMk cId="4135725087" sldId="2146847913"/>
            <ac:picMk id="5" creationId="{13C11FB8-8032-2417-6A72-AE60CDAC0DD6}"/>
          </ac:picMkLst>
        </pc:picChg>
        <pc:picChg chg="add mod">
          <ac:chgData name="Alice Freer" userId="317b6043-c300-4d0e-b413-ed5a0a9bcf63" providerId="ADAL" clId="{428DFC43-2AF7-4C84-857F-F3BDB989627B}" dt="2024-10-18T11:31:40.564" v="175"/>
          <ac:picMkLst>
            <pc:docMk/>
            <pc:sldMk cId="4135725087" sldId="2146847913"/>
            <ac:picMk id="6" creationId="{C080D4C3-ADB3-7E11-2756-52FFB48C4EA1}"/>
          </ac:picMkLst>
        </pc:picChg>
      </pc:sldChg>
      <pc:sldChg chg="addSp delSp modSp new mod modAnim">
        <pc:chgData name="Alice Freer" userId="317b6043-c300-4d0e-b413-ed5a0a9bcf63" providerId="ADAL" clId="{428DFC43-2AF7-4C84-857F-F3BDB989627B}" dt="2024-10-18T11:40:43.850" v="271" actId="1076"/>
        <pc:sldMkLst>
          <pc:docMk/>
          <pc:sldMk cId="308653729" sldId="2146847914"/>
        </pc:sldMkLst>
        <pc:spChg chg="del">
          <ac:chgData name="Alice Freer" userId="317b6043-c300-4d0e-b413-ed5a0a9bcf63" providerId="ADAL" clId="{428DFC43-2AF7-4C84-857F-F3BDB989627B}" dt="2024-10-18T11:33:10.200" v="187" actId="478"/>
          <ac:spMkLst>
            <pc:docMk/>
            <pc:sldMk cId="308653729" sldId="2146847914"/>
            <ac:spMk id="2" creationId="{53D4822E-87C9-1095-D4D9-F0D182D3D9D8}"/>
          </ac:spMkLst>
        </pc:spChg>
        <pc:spChg chg="del">
          <ac:chgData name="Alice Freer" userId="317b6043-c300-4d0e-b413-ed5a0a9bcf63" providerId="ADAL" clId="{428DFC43-2AF7-4C84-857F-F3BDB989627B}" dt="2024-10-18T11:33:09.051" v="186" actId="478"/>
          <ac:spMkLst>
            <pc:docMk/>
            <pc:sldMk cId="308653729" sldId="2146847914"/>
            <ac:spMk id="3" creationId="{2A531302-F6CF-E745-F8B0-D06999398363}"/>
          </ac:spMkLst>
        </pc:spChg>
        <pc:grpChg chg="add mod">
          <ac:chgData name="Alice Freer" userId="317b6043-c300-4d0e-b413-ed5a0a9bcf63" providerId="ADAL" clId="{428DFC43-2AF7-4C84-857F-F3BDB989627B}" dt="2024-10-18T11:36:52.129" v="258" actId="164"/>
          <ac:grpSpMkLst>
            <pc:docMk/>
            <pc:sldMk cId="308653729" sldId="2146847914"/>
            <ac:grpSpMk id="11" creationId="{9C8A09C4-E714-4033-5CB9-5344A3693876}"/>
          </ac:grpSpMkLst>
        </pc:grpChg>
        <pc:grpChg chg="add mod">
          <ac:chgData name="Alice Freer" userId="317b6043-c300-4d0e-b413-ed5a0a9bcf63" providerId="ADAL" clId="{428DFC43-2AF7-4C84-857F-F3BDB989627B}" dt="2024-10-18T11:40:40.412" v="270" actId="1076"/>
          <ac:grpSpMkLst>
            <pc:docMk/>
            <pc:sldMk cId="308653729" sldId="2146847914"/>
            <ac:grpSpMk id="12" creationId="{90C3A106-417C-46AD-E9A7-67401674FA2A}"/>
          </ac:grpSpMkLst>
        </pc:grpChg>
        <pc:graphicFrameChg chg="add mod modGraphic">
          <ac:chgData name="Alice Freer" userId="317b6043-c300-4d0e-b413-ed5a0a9bcf63" providerId="ADAL" clId="{428DFC43-2AF7-4C84-857F-F3BDB989627B}" dt="2024-10-18T11:40:38.124" v="269" actId="1076"/>
          <ac:graphicFrameMkLst>
            <pc:docMk/>
            <pc:sldMk cId="308653729" sldId="2146847914"/>
            <ac:graphicFrameMk id="4" creationId="{6438C382-B634-D74D-EBB5-7EF1A6A3E492}"/>
          </ac:graphicFrameMkLst>
        </pc:graphicFrameChg>
        <pc:picChg chg="add mod">
          <ac:chgData name="Alice Freer" userId="317b6043-c300-4d0e-b413-ed5a0a9bcf63" providerId="ADAL" clId="{428DFC43-2AF7-4C84-857F-F3BDB989627B}" dt="2024-10-18T11:40:43.850" v="271" actId="1076"/>
          <ac:picMkLst>
            <pc:docMk/>
            <pc:sldMk cId="308653729" sldId="2146847914"/>
            <ac:picMk id="13" creationId="{D74D2709-BEBA-F6A0-C6A0-DA3C42A13A03}"/>
          </ac:picMkLst>
        </pc:picChg>
        <pc:picChg chg="add mod">
          <ac:chgData name="Alice Freer" userId="317b6043-c300-4d0e-b413-ed5a0a9bcf63" providerId="ADAL" clId="{428DFC43-2AF7-4C84-857F-F3BDB989627B}" dt="2024-10-18T11:40:34.087" v="268"/>
          <ac:picMkLst>
            <pc:docMk/>
            <pc:sldMk cId="308653729" sldId="2146847914"/>
            <ac:picMk id="14" creationId="{950C5C49-B06B-9383-BC46-65D0F14A50EF}"/>
          </ac:picMkLst>
        </pc:picChg>
        <pc:picChg chg="add mod">
          <ac:chgData name="Alice Freer" userId="317b6043-c300-4d0e-b413-ed5a0a9bcf63" providerId="ADAL" clId="{428DFC43-2AF7-4C84-857F-F3BDB989627B}" dt="2024-10-18T11:38:28.490" v="263" actId="1076"/>
          <ac:picMkLst>
            <pc:docMk/>
            <pc:sldMk cId="308653729" sldId="2146847914"/>
            <ac:picMk id="1026" creationId="{7F382D54-92C7-2AAC-BBA9-55AC9F3B0753}"/>
          </ac:picMkLst>
        </pc:picChg>
        <pc:cxnChg chg="add mod">
          <ac:chgData name="Alice Freer" userId="317b6043-c300-4d0e-b413-ed5a0a9bcf63" providerId="ADAL" clId="{428DFC43-2AF7-4C84-857F-F3BDB989627B}" dt="2024-10-18T11:36:52.129" v="258" actId="164"/>
          <ac:cxnSpMkLst>
            <pc:docMk/>
            <pc:sldMk cId="308653729" sldId="2146847914"/>
            <ac:cxnSpMk id="6" creationId="{754938EE-967D-49B3-BE65-1D89E8D0E96F}"/>
          </ac:cxnSpMkLst>
        </pc:cxnChg>
        <pc:cxnChg chg="add mod">
          <ac:chgData name="Alice Freer" userId="317b6043-c300-4d0e-b413-ed5a0a9bcf63" providerId="ADAL" clId="{428DFC43-2AF7-4C84-857F-F3BDB989627B}" dt="2024-10-18T11:36:21.880" v="254" actId="164"/>
          <ac:cxnSpMkLst>
            <pc:docMk/>
            <pc:sldMk cId="308653729" sldId="2146847914"/>
            <ac:cxnSpMk id="7" creationId="{EE0BB285-8438-3BE0-3A1D-661D4993C42D}"/>
          </ac:cxnSpMkLst>
        </pc:cxnChg>
        <pc:cxnChg chg="add mod">
          <ac:chgData name="Alice Freer" userId="317b6043-c300-4d0e-b413-ed5a0a9bcf63" providerId="ADAL" clId="{428DFC43-2AF7-4C84-857F-F3BDB989627B}" dt="2024-10-18T11:36:21.880" v="254" actId="164"/>
          <ac:cxnSpMkLst>
            <pc:docMk/>
            <pc:sldMk cId="308653729" sldId="2146847914"/>
            <ac:cxnSpMk id="9" creationId="{BDCC5282-EEEF-5956-5EAE-25F64C8914A6}"/>
          </ac:cxnSpMkLst>
        </pc:cxnChg>
        <pc:cxnChg chg="add mod">
          <ac:chgData name="Alice Freer" userId="317b6043-c300-4d0e-b413-ed5a0a9bcf63" providerId="ADAL" clId="{428DFC43-2AF7-4C84-857F-F3BDB989627B}" dt="2024-10-18T11:36:21.880" v="254" actId="164"/>
          <ac:cxnSpMkLst>
            <pc:docMk/>
            <pc:sldMk cId="308653729" sldId="2146847914"/>
            <ac:cxnSpMk id="10" creationId="{2D63AA2D-D81B-2313-BE3C-93A9C16EAA18}"/>
          </ac:cxnSpMkLst>
        </pc:cxnChg>
      </pc:sldChg>
      <pc:sldChg chg="add del">
        <pc:chgData name="Alice Freer" userId="317b6043-c300-4d0e-b413-ed5a0a9bcf63" providerId="ADAL" clId="{428DFC43-2AF7-4C84-857F-F3BDB989627B}" dt="2024-10-18T11:31:20.106" v="171"/>
        <pc:sldMkLst>
          <pc:docMk/>
          <pc:sldMk cId="927678535" sldId="2146847914"/>
        </pc:sldMkLst>
      </pc:sldChg>
      <pc:sldChg chg="addSp delSp modSp new mod modAnim">
        <pc:chgData name="Alice Freer" userId="317b6043-c300-4d0e-b413-ed5a0a9bcf63" providerId="ADAL" clId="{428DFC43-2AF7-4C84-857F-F3BDB989627B}" dt="2024-10-18T11:43:13.568" v="291"/>
        <pc:sldMkLst>
          <pc:docMk/>
          <pc:sldMk cId="945336155" sldId="2146847915"/>
        </pc:sldMkLst>
        <pc:spChg chg="del">
          <ac:chgData name="Alice Freer" userId="317b6043-c300-4d0e-b413-ed5a0a9bcf63" providerId="ADAL" clId="{428DFC43-2AF7-4C84-857F-F3BDB989627B}" dt="2024-10-18T11:41:32.175" v="279" actId="478"/>
          <ac:spMkLst>
            <pc:docMk/>
            <pc:sldMk cId="945336155" sldId="2146847915"/>
            <ac:spMk id="2" creationId="{5B579A88-6EFE-659B-D4C4-42DC0CBD99E0}"/>
          </ac:spMkLst>
        </pc:spChg>
        <pc:spChg chg="del">
          <ac:chgData name="Alice Freer" userId="317b6043-c300-4d0e-b413-ed5a0a9bcf63" providerId="ADAL" clId="{428DFC43-2AF7-4C84-857F-F3BDB989627B}" dt="2024-10-18T11:41:33.176" v="280" actId="478"/>
          <ac:spMkLst>
            <pc:docMk/>
            <pc:sldMk cId="945336155" sldId="2146847915"/>
            <ac:spMk id="3" creationId="{34B47083-72BA-9C94-B56B-C9E88ADF68C4}"/>
          </ac:spMkLst>
        </pc:spChg>
        <pc:spChg chg="add mod">
          <ac:chgData name="Alice Freer" userId="317b6043-c300-4d0e-b413-ed5a0a9bcf63" providerId="ADAL" clId="{428DFC43-2AF7-4C84-857F-F3BDB989627B}" dt="2024-10-18T11:43:12.196" v="290"/>
          <ac:spMkLst>
            <pc:docMk/>
            <pc:sldMk cId="945336155" sldId="2146847915"/>
            <ac:spMk id="7" creationId="{3E96861D-0F47-8836-6423-D65F59575782}"/>
          </ac:spMkLst>
        </pc:spChg>
        <pc:spChg chg="add mod">
          <ac:chgData name="Alice Freer" userId="317b6043-c300-4d0e-b413-ed5a0a9bcf63" providerId="ADAL" clId="{428DFC43-2AF7-4C84-857F-F3BDB989627B}" dt="2024-10-18T11:43:12.196" v="290"/>
          <ac:spMkLst>
            <pc:docMk/>
            <pc:sldMk cId="945336155" sldId="2146847915"/>
            <ac:spMk id="9" creationId="{9B320A03-E102-951C-2ADF-1C6F4B8BDC49}"/>
          </ac:spMkLst>
        </pc:spChg>
        <pc:graphicFrameChg chg="add mod">
          <ac:chgData name="Alice Freer" userId="317b6043-c300-4d0e-b413-ed5a0a9bcf63" providerId="ADAL" clId="{428DFC43-2AF7-4C84-857F-F3BDB989627B}" dt="2024-10-18T11:41:37.060" v="281" actId="1076"/>
          <ac:graphicFrameMkLst>
            <pc:docMk/>
            <pc:sldMk cId="945336155" sldId="2146847915"/>
            <ac:graphicFrameMk id="4" creationId="{6BEAF821-7892-34CA-423D-321ADF273616}"/>
          </ac:graphicFrameMkLst>
        </pc:graphicFrameChg>
        <pc:picChg chg="add mod">
          <ac:chgData name="Alice Freer" userId="317b6043-c300-4d0e-b413-ed5a0a9bcf63" providerId="ADAL" clId="{428DFC43-2AF7-4C84-857F-F3BDB989627B}" dt="2024-10-18T11:41:46.146" v="283" actId="1076"/>
          <ac:picMkLst>
            <pc:docMk/>
            <pc:sldMk cId="945336155" sldId="2146847915"/>
            <ac:picMk id="5" creationId="{CD3D66B2-3C1C-3611-96D2-4C98B69B1321}"/>
          </ac:picMkLst>
        </pc:picChg>
        <pc:picChg chg="add mod">
          <ac:chgData name="Alice Freer" userId="317b6043-c300-4d0e-b413-ed5a0a9bcf63" providerId="ADAL" clId="{428DFC43-2AF7-4C84-857F-F3BDB989627B}" dt="2024-10-18T11:41:47.302" v="284" actId="1076"/>
          <ac:picMkLst>
            <pc:docMk/>
            <pc:sldMk cId="945336155" sldId="2146847915"/>
            <ac:picMk id="6" creationId="{5721A38D-2D33-BBA2-77F4-30CB55FD2AE2}"/>
          </ac:picMkLst>
        </pc:picChg>
        <pc:cxnChg chg="add mod">
          <ac:chgData name="Alice Freer" userId="317b6043-c300-4d0e-b413-ed5a0a9bcf63" providerId="ADAL" clId="{428DFC43-2AF7-4C84-857F-F3BDB989627B}" dt="2024-10-18T11:43:12.196" v="290"/>
          <ac:cxnSpMkLst>
            <pc:docMk/>
            <pc:sldMk cId="945336155" sldId="2146847915"/>
            <ac:cxnSpMk id="8" creationId="{1C461618-28C7-B2FB-2F86-77C408B7827D}"/>
          </ac:cxnSpMkLst>
        </pc:cxnChg>
      </pc:sldChg>
      <pc:sldChg chg="addSp delSp modSp new del mod">
        <pc:chgData name="Alice Freer" userId="317b6043-c300-4d0e-b413-ed5a0a9bcf63" providerId="ADAL" clId="{428DFC43-2AF7-4C84-857F-F3BDB989627B}" dt="2024-10-18T11:44:07.995" v="343" actId="47"/>
        <pc:sldMkLst>
          <pc:docMk/>
          <pc:sldMk cId="1459072209" sldId="2146847916"/>
        </pc:sldMkLst>
        <pc:spChg chg="del">
          <ac:chgData name="Alice Freer" userId="317b6043-c300-4d0e-b413-ed5a0a9bcf63" providerId="ADAL" clId="{428DFC43-2AF7-4C84-857F-F3BDB989627B}" dt="2024-10-18T11:42:51.355" v="288" actId="478"/>
          <ac:spMkLst>
            <pc:docMk/>
            <pc:sldMk cId="1459072209" sldId="2146847916"/>
            <ac:spMk id="2" creationId="{DD2AB6E7-32EC-BFD8-1F8F-B6773ADC4414}"/>
          </ac:spMkLst>
        </pc:spChg>
        <pc:spChg chg="del">
          <ac:chgData name="Alice Freer" userId="317b6043-c300-4d0e-b413-ed5a0a9bcf63" providerId="ADAL" clId="{428DFC43-2AF7-4C84-857F-F3BDB989627B}" dt="2024-10-18T11:42:49.816" v="287" actId="478"/>
          <ac:spMkLst>
            <pc:docMk/>
            <pc:sldMk cId="1459072209" sldId="2146847916"/>
            <ac:spMk id="3" creationId="{AE3AB534-F4D4-121C-C382-4DFB66FFD7A9}"/>
          </ac:spMkLst>
        </pc:spChg>
        <pc:picChg chg="add mod">
          <ac:chgData name="Alice Freer" userId="317b6043-c300-4d0e-b413-ed5a0a9bcf63" providerId="ADAL" clId="{428DFC43-2AF7-4C84-857F-F3BDB989627B}" dt="2024-10-18T11:42:47.375" v="286"/>
          <ac:picMkLst>
            <pc:docMk/>
            <pc:sldMk cId="1459072209" sldId="2146847916"/>
            <ac:picMk id="4" creationId="{BFEFE5B3-61A9-830B-1C1A-2F51F5D10D90}"/>
          </ac:picMkLst>
        </pc:picChg>
        <pc:picChg chg="add mod">
          <ac:chgData name="Alice Freer" userId="317b6043-c300-4d0e-b413-ed5a0a9bcf63" providerId="ADAL" clId="{428DFC43-2AF7-4C84-857F-F3BDB989627B}" dt="2024-10-18T11:42:47.375" v="286"/>
          <ac:picMkLst>
            <pc:docMk/>
            <pc:sldMk cId="1459072209" sldId="2146847916"/>
            <ac:picMk id="5" creationId="{0705A162-AB16-DFAD-9AA3-F59C023A778A}"/>
          </ac:picMkLst>
        </pc:picChg>
      </pc:sldChg>
      <pc:sldChg chg="addSp delSp modSp new mod modAnim">
        <pc:chgData name="Alice Freer" userId="317b6043-c300-4d0e-b413-ed5a0a9bcf63" providerId="ADAL" clId="{428DFC43-2AF7-4C84-857F-F3BDB989627B}" dt="2024-10-18T11:44:01.149" v="342" actId="20577"/>
        <pc:sldMkLst>
          <pc:docMk/>
          <pc:sldMk cId="3818057508" sldId="2146847917"/>
        </pc:sldMkLst>
        <pc:spChg chg="del">
          <ac:chgData name="Alice Freer" userId="317b6043-c300-4d0e-b413-ed5a0a9bcf63" providerId="ADAL" clId="{428DFC43-2AF7-4C84-857F-F3BDB989627B}" dt="2024-10-18T11:43:18.677" v="293" actId="478"/>
          <ac:spMkLst>
            <pc:docMk/>
            <pc:sldMk cId="3818057508" sldId="2146847917"/>
            <ac:spMk id="2" creationId="{804080BC-6E4C-8812-B92A-B6A175FEF5E2}"/>
          </ac:spMkLst>
        </pc:spChg>
        <pc:spChg chg="del">
          <ac:chgData name="Alice Freer" userId="317b6043-c300-4d0e-b413-ed5a0a9bcf63" providerId="ADAL" clId="{428DFC43-2AF7-4C84-857F-F3BDB989627B}" dt="2024-10-18T11:43:16.705" v="292" actId="478"/>
          <ac:spMkLst>
            <pc:docMk/>
            <pc:sldMk cId="3818057508" sldId="2146847917"/>
            <ac:spMk id="3" creationId="{5FCC347C-3DA1-24B4-220E-2976EE556223}"/>
          </ac:spMkLst>
        </pc:spChg>
        <pc:spChg chg="add mod">
          <ac:chgData name="Alice Freer" userId="317b6043-c300-4d0e-b413-ed5a0a9bcf63" providerId="ADAL" clId="{428DFC43-2AF7-4C84-857F-F3BDB989627B}" dt="2024-10-18T11:43:23.504" v="295" actId="1076"/>
          <ac:spMkLst>
            <pc:docMk/>
            <pc:sldMk cId="3818057508" sldId="2146847917"/>
            <ac:spMk id="4" creationId="{69CE119A-D782-4358-C13E-0DFDE28854C4}"/>
          </ac:spMkLst>
        </pc:spChg>
        <pc:spChg chg="add mod">
          <ac:chgData name="Alice Freer" userId="317b6043-c300-4d0e-b413-ed5a0a9bcf63" providerId="ADAL" clId="{428DFC43-2AF7-4C84-857F-F3BDB989627B}" dt="2024-10-18T11:44:01.149" v="342" actId="20577"/>
          <ac:spMkLst>
            <pc:docMk/>
            <pc:sldMk cId="3818057508" sldId="2146847917"/>
            <ac:spMk id="6" creationId="{7331A34F-3D45-0BA4-1F2D-76B44AF4C66A}"/>
          </ac:spMkLst>
        </pc:spChg>
        <pc:picChg chg="add mod">
          <ac:chgData name="Alice Freer" userId="317b6043-c300-4d0e-b413-ed5a0a9bcf63" providerId="ADAL" clId="{428DFC43-2AF7-4C84-857F-F3BDB989627B}" dt="2024-10-18T11:43:31.614" v="296"/>
          <ac:picMkLst>
            <pc:docMk/>
            <pc:sldMk cId="3818057508" sldId="2146847917"/>
            <ac:picMk id="7" creationId="{B8723EF7-01F3-8A58-A3DC-A542BD657CEE}"/>
          </ac:picMkLst>
        </pc:picChg>
        <pc:picChg chg="add mod">
          <ac:chgData name="Alice Freer" userId="317b6043-c300-4d0e-b413-ed5a0a9bcf63" providerId="ADAL" clId="{428DFC43-2AF7-4C84-857F-F3BDB989627B}" dt="2024-10-18T11:43:31.614" v="296"/>
          <ac:picMkLst>
            <pc:docMk/>
            <pc:sldMk cId="3818057508" sldId="2146847917"/>
            <ac:picMk id="8" creationId="{CD4B8CE0-22E9-4E01-2604-1B9914445D2B}"/>
          </ac:picMkLst>
        </pc:picChg>
        <pc:cxnChg chg="add mod">
          <ac:chgData name="Alice Freer" userId="317b6043-c300-4d0e-b413-ed5a0a9bcf63" providerId="ADAL" clId="{428DFC43-2AF7-4C84-857F-F3BDB989627B}" dt="2024-10-18T11:43:23.504" v="295" actId="1076"/>
          <ac:cxnSpMkLst>
            <pc:docMk/>
            <pc:sldMk cId="3818057508" sldId="2146847917"/>
            <ac:cxnSpMk id="5" creationId="{09151CFF-33E2-BF90-05F3-210D2B0F46EC}"/>
          </ac:cxnSpMkLst>
        </pc:cxnChg>
      </pc:sldChg>
      <pc:sldChg chg="modSp new del mod">
        <pc:chgData name="Alice Freer" userId="317b6043-c300-4d0e-b413-ed5a0a9bcf63" providerId="ADAL" clId="{428DFC43-2AF7-4C84-857F-F3BDB989627B}" dt="2024-10-18T11:51:51.689" v="357" actId="47"/>
        <pc:sldMkLst>
          <pc:docMk/>
          <pc:sldMk cId="1241364784" sldId="2146847918"/>
        </pc:sldMkLst>
        <pc:spChg chg="mod">
          <ac:chgData name="Alice Freer" userId="317b6043-c300-4d0e-b413-ed5a0a9bcf63" providerId="ADAL" clId="{428DFC43-2AF7-4C84-857F-F3BDB989627B}" dt="2024-10-18T11:45:07.527" v="355" actId="1076"/>
          <ac:spMkLst>
            <pc:docMk/>
            <pc:sldMk cId="1241364784" sldId="2146847918"/>
            <ac:spMk id="2" creationId="{5A87D55A-9846-17D3-E3FA-A26EC0C84B15}"/>
          </ac:spMkLst>
        </pc:spChg>
        <pc:spChg chg="mod">
          <ac:chgData name="Alice Freer" userId="317b6043-c300-4d0e-b413-ed5a0a9bcf63" providerId="ADAL" clId="{428DFC43-2AF7-4C84-857F-F3BDB989627B}" dt="2024-10-18T11:45:09.824" v="356" actId="1076"/>
          <ac:spMkLst>
            <pc:docMk/>
            <pc:sldMk cId="1241364784" sldId="2146847918"/>
            <ac:spMk id="3" creationId="{D7ADCFF2-B48E-7EB5-4AB2-BC5D017A6957}"/>
          </ac:spMkLst>
        </pc:spChg>
      </pc:sldChg>
      <pc:sldChg chg="addSp delSp modSp add mod delAnim">
        <pc:chgData name="Alice Freer" userId="317b6043-c300-4d0e-b413-ed5a0a9bcf63" providerId="ADAL" clId="{428DFC43-2AF7-4C84-857F-F3BDB989627B}" dt="2024-10-18T11:53:02.839" v="377" actId="5793"/>
        <pc:sldMkLst>
          <pc:docMk/>
          <pc:sldMk cId="1937725829" sldId="2146847918"/>
        </pc:sldMkLst>
        <pc:spChg chg="add del mod">
          <ac:chgData name="Alice Freer" userId="317b6043-c300-4d0e-b413-ed5a0a9bcf63" providerId="ADAL" clId="{428DFC43-2AF7-4C84-857F-F3BDB989627B}" dt="2024-10-18T11:52:25.650" v="369" actId="478"/>
          <ac:spMkLst>
            <pc:docMk/>
            <pc:sldMk cId="1937725829" sldId="2146847918"/>
            <ac:spMk id="3" creationId="{20C55321-C723-3F46-AAE2-599A89AF2AE1}"/>
          </ac:spMkLst>
        </pc:spChg>
        <pc:spChg chg="add mod">
          <ac:chgData name="Alice Freer" userId="317b6043-c300-4d0e-b413-ed5a0a9bcf63" providerId="ADAL" clId="{428DFC43-2AF7-4C84-857F-F3BDB989627B}" dt="2024-10-18T11:53:02.839" v="377" actId="5793"/>
          <ac:spMkLst>
            <pc:docMk/>
            <pc:sldMk cId="1937725829" sldId="2146847918"/>
            <ac:spMk id="5" creationId="{C673B5E7-A807-9855-8C58-AB755E1090F6}"/>
          </ac:spMkLst>
        </pc:spChg>
        <pc:spChg chg="add mod">
          <ac:chgData name="Alice Freer" userId="317b6043-c300-4d0e-b413-ed5a0a9bcf63" providerId="ADAL" clId="{428DFC43-2AF7-4C84-857F-F3BDB989627B}" dt="2024-10-18T11:52:49.934" v="373" actId="1076"/>
          <ac:spMkLst>
            <pc:docMk/>
            <pc:sldMk cId="1937725829" sldId="2146847918"/>
            <ac:spMk id="6" creationId="{43364DC4-BFF9-8074-6BD8-DD03E57FC80C}"/>
          </ac:spMkLst>
        </pc:spChg>
        <pc:spChg chg="del">
          <ac:chgData name="Alice Freer" userId="317b6043-c300-4d0e-b413-ed5a0a9bcf63" providerId="ADAL" clId="{428DFC43-2AF7-4C84-857F-F3BDB989627B}" dt="2024-10-18T11:52:23.584" v="368" actId="478"/>
          <ac:spMkLst>
            <pc:docMk/>
            <pc:sldMk cId="1937725829" sldId="2146847918"/>
            <ac:spMk id="10" creationId="{73F42BC4-102F-982C-BB2D-C69199EBDA5F}"/>
          </ac:spMkLst>
        </pc:spChg>
        <pc:spChg chg="del">
          <ac:chgData name="Alice Freer" userId="317b6043-c300-4d0e-b413-ed5a0a9bcf63" providerId="ADAL" clId="{428DFC43-2AF7-4C84-857F-F3BDB989627B}" dt="2024-10-18T11:52:20.511" v="363" actId="478"/>
          <ac:spMkLst>
            <pc:docMk/>
            <pc:sldMk cId="1937725829" sldId="2146847918"/>
            <ac:spMk id="11" creationId="{0BB3E641-9B5A-6572-086F-151538ABF85F}"/>
          </ac:spMkLst>
        </pc:spChg>
        <pc:spChg chg="del">
          <ac:chgData name="Alice Freer" userId="317b6043-c300-4d0e-b413-ed5a0a9bcf63" providerId="ADAL" clId="{428DFC43-2AF7-4C84-857F-F3BDB989627B}" dt="2024-10-18T11:52:22.713" v="367" actId="478"/>
          <ac:spMkLst>
            <pc:docMk/>
            <pc:sldMk cId="1937725829" sldId="2146847918"/>
            <ac:spMk id="13" creationId="{DB2DB9AD-6BC6-3E32-2CF7-AA447A5D4265}"/>
          </ac:spMkLst>
        </pc:spChg>
        <pc:spChg chg="del">
          <ac:chgData name="Alice Freer" userId="317b6043-c300-4d0e-b413-ed5a0a9bcf63" providerId="ADAL" clId="{428DFC43-2AF7-4C84-857F-F3BDB989627B}" dt="2024-10-18T11:52:22.181" v="366" actId="478"/>
          <ac:spMkLst>
            <pc:docMk/>
            <pc:sldMk cId="1937725829" sldId="2146847918"/>
            <ac:spMk id="14" creationId="{38750752-7B42-17BB-DA14-180395494964}"/>
          </ac:spMkLst>
        </pc:spChg>
        <pc:spChg chg="del">
          <ac:chgData name="Alice Freer" userId="317b6043-c300-4d0e-b413-ed5a0a9bcf63" providerId="ADAL" clId="{428DFC43-2AF7-4C84-857F-F3BDB989627B}" dt="2024-10-18T11:52:21.326" v="364" actId="478"/>
          <ac:spMkLst>
            <pc:docMk/>
            <pc:sldMk cId="1937725829" sldId="2146847918"/>
            <ac:spMk id="15" creationId="{26FCBF92-21C6-D6DE-EA66-8571320EFB99}"/>
          </ac:spMkLst>
        </pc:spChg>
        <pc:spChg chg="del">
          <ac:chgData name="Alice Freer" userId="317b6043-c300-4d0e-b413-ed5a0a9bcf63" providerId="ADAL" clId="{428DFC43-2AF7-4C84-857F-F3BDB989627B}" dt="2024-10-18T11:52:21.743" v="365" actId="478"/>
          <ac:spMkLst>
            <pc:docMk/>
            <pc:sldMk cId="1937725829" sldId="2146847918"/>
            <ac:spMk id="16" creationId="{F61D2EBB-CCAE-9F22-C3FE-50ADAB523B87}"/>
          </ac:spMkLst>
        </pc:spChg>
      </pc:sldChg>
      <pc:sldChg chg="addSp delSp modSp new mod ord">
        <pc:chgData name="Alice Freer" userId="317b6043-c300-4d0e-b413-ed5a0a9bcf63" providerId="ADAL" clId="{428DFC43-2AF7-4C84-857F-F3BDB989627B}" dt="2024-10-18T11:54:43.852" v="386"/>
        <pc:sldMkLst>
          <pc:docMk/>
          <pc:sldMk cId="3205141000" sldId="2146847919"/>
        </pc:sldMkLst>
        <pc:spChg chg="del">
          <ac:chgData name="Alice Freer" userId="317b6043-c300-4d0e-b413-ed5a0a9bcf63" providerId="ADAL" clId="{428DFC43-2AF7-4C84-857F-F3BDB989627B}" dt="2024-10-18T11:53:47.007" v="380" actId="478"/>
          <ac:spMkLst>
            <pc:docMk/>
            <pc:sldMk cId="3205141000" sldId="2146847919"/>
            <ac:spMk id="2" creationId="{0ED419E1-26A5-2F4F-09C3-CD87BEA3EF5D}"/>
          </ac:spMkLst>
        </pc:spChg>
        <pc:spChg chg="del">
          <ac:chgData name="Alice Freer" userId="317b6043-c300-4d0e-b413-ed5a0a9bcf63" providerId="ADAL" clId="{428DFC43-2AF7-4C84-857F-F3BDB989627B}" dt="2024-10-18T11:53:45.512" v="379" actId="478"/>
          <ac:spMkLst>
            <pc:docMk/>
            <pc:sldMk cId="3205141000" sldId="2146847919"/>
            <ac:spMk id="3" creationId="{191D7175-800C-8196-6EE8-A762EF24C996}"/>
          </ac:spMkLst>
        </pc:spChg>
        <pc:graphicFrameChg chg="add mod">
          <ac:chgData name="Alice Freer" userId="317b6043-c300-4d0e-b413-ed5a0a9bcf63" providerId="ADAL" clId="{428DFC43-2AF7-4C84-857F-F3BDB989627B}" dt="2024-10-18T11:53:59.674" v="384" actId="1076"/>
          <ac:graphicFrameMkLst>
            <pc:docMk/>
            <pc:sldMk cId="3205141000" sldId="2146847919"/>
            <ac:graphicFrameMk id="4" creationId="{9E67260F-23D9-4938-09F9-C37311FA5C3E}"/>
          </ac:graphicFrameMkLst>
        </pc:graphicFrameChg>
        <pc:picChg chg="add mod">
          <ac:chgData name="Alice Freer" userId="317b6043-c300-4d0e-b413-ed5a0a9bcf63" providerId="ADAL" clId="{428DFC43-2AF7-4C84-857F-F3BDB989627B}" dt="2024-10-18T11:53:54.187" v="383"/>
          <ac:picMkLst>
            <pc:docMk/>
            <pc:sldMk cId="3205141000" sldId="2146847919"/>
            <ac:picMk id="5" creationId="{8F0CDED3-E8C5-E695-8853-1486FF4C1271}"/>
          </ac:picMkLst>
        </pc:picChg>
        <pc:picChg chg="add mod">
          <ac:chgData name="Alice Freer" userId="317b6043-c300-4d0e-b413-ed5a0a9bcf63" providerId="ADAL" clId="{428DFC43-2AF7-4C84-857F-F3BDB989627B}" dt="2024-10-18T11:53:54.187" v="383"/>
          <ac:picMkLst>
            <pc:docMk/>
            <pc:sldMk cId="3205141000" sldId="2146847919"/>
            <ac:picMk id="6" creationId="{95F0FB49-2BCE-6E74-5DDA-335F4BA28E4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45BFE5-7798-43BE-8CEC-D88210025237}"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EF2ABA70-95DA-4957-A7BF-817E1B3ACE8C}">
      <dgm:prSet phldrT="[Text]"/>
      <dgm:spPr/>
      <dgm:t>
        <a:bodyPr/>
        <a:lstStyle/>
        <a:p>
          <a:r>
            <a:rPr lang="en-GB" dirty="0"/>
            <a:t>Reduces </a:t>
          </a:r>
        </a:p>
      </dgm:t>
    </dgm:pt>
    <dgm:pt modelId="{F4C5291A-856A-46C2-9BF8-62169E19E98E}" type="parTrans" cxnId="{0C0B783D-A349-4403-ABB9-C17DD3E9158B}">
      <dgm:prSet/>
      <dgm:spPr/>
      <dgm:t>
        <a:bodyPr/>
        <a:lstStyle/>
        <a:p>
          <a:endParaRPr lang="en-GB"/>
        </a:p>
      </dgm:t>
    </dgm:pt>
    <dgm:pt modelId="{FE61628A-79CA-4465-A12A-CCAAA64910FA}" type="sibTrans" cxnId="{0C0B783D-A349-4403-ABB9-C17DD3E9158B}">
      <dgm:prSet/>
      <dgm:spPr/>
      <dgm:t>
        <a:bodyPr/>
        <a:lstStyle/>
        <a:p>
          <a:endParaRPr lang="en-GB"/>
        </a:p>
      </dgm:t>
    </dgm:pt>
    <dgm:pt modelId="{C6D1AFBB-8EA2-417D-A27F-8C979FDB0C82}">
      <dgm:prSet phldrT="[Text]"/>
      <dgm:spPr/>
      <dgm:t>
        <a:bodyPr/>
        <a:lstStyle/>
        <a:p>
          <a:r>
            <a:rPr lang="en-GB" dirty="0"/>
            <a:t>Stroke</a:t>
          </a:r>
        </a:p>
      </dgm:t>
    </dgm:pt>
    <dgm:pt modelId="{F3125CBD-68F0-4DDE-8686-0F881AFAF608}" type="parTrans" cxnId="{D272FB1E-2885-46B1-A6B6-270A1A9F674D}">
      <dgm:prSet/>
      <dgm:spPr/>
      <dgm:t>
        <a:bodyPr/>
        <a:lstStyle/>
        <a:p>
          <a:endParaRPr lang="en-GB"/>
        </a:p>
      </dgm:t>
    </dgm:pt>
    <dgm:pt modelId="{0D3130B5-751A-4594-8E34-D97070FF6902}" type="sibTrans" cxnId="{D272FB1E-2885-46B1-A6B6-270A1A9F674D}">
      <dgm:prSet/>
      <dgm:spPr/>
      <dgm:t>
        <a:bodyPr/>
        <a:lstStyle/>
        <a:p>
          <a:endParaRPr lang="en-GB"/>
        </a:p>
      </dgm:t>
    </dgm:pt>
    <dgm:pt modelId="{71D9B1F9-D0E8-4BC6-AB79-0A7F3156505B}">
      <dgm:prSet phldrT="[Text]"/>
      <dgm:spPr/>
      <dgm:t>
        <a:bodyPr/>
        <a:lstStyle/>
        <a:p>
          <a:r>
            <a:rPr lang="en-GB" dirty="0"/>
            <a:t>Non-insulin dependent diabetes</a:t>
          </a:r>
        </a:p>
      </dgm:t>
    </dgm:pt>
    <dgm:pt modelId="{4DC5F015-6196-473E-98FE-E13D65C4B98C}" type="parTrans" cxnId="{35F7E5D7-A51E-4134-B9A2-A8B620F08347}">
      <dgm:prSet/>
      <dgm:spPr/>
      <dgm:t>
        <a:bodyPr/>
        <a:lstStyle/>
        <a:p>
          <a:endParaRPr lang="en-GB"/>
        </a:p>
      </dgm:t>
    </dgm:pt>
    <dgm:pt modelId="{E93EFCF3-BEB1-490E-A2B1-64BE54013102}" type="sibTrans" cxnId="{35F7E5D7-A51E-4134-B9A2-A8B620F08347}">
      <dgm:prSet/>
      <dgm:spPr/>
      <dgm:t>
        <a:bodyPr/>
        <a:lstStyle/>
        <a:p>
          <a:endParaRPr lang="en-GB"/>
        </a:p>
      </dgm:t>
    </dgm:pt>
    <dgm:pt modelId="{67637B7C-7457-4567-9835-C7B2D1F3CA32}">
      <dgm:prSet phldrT="[Text]"/>
      <dgm:spPr/>
      <dgm:t>
        <a:bodyPr/>
        <a:lstStyle/>
        <a:p>
          <a:r>
            <a:rPr lang="en-GB" dirty="0"/>
            <a:t>Some Cancers</a:t>
          </a:r>
        </a:p>
      </dgm:t>
    </dgm:pt>
    <dgm:pt modelId="{B04C06F0-298A-45BE-88FB-5F14569B0A2A}" type="parTrans" cxnId="{7455E8D5-D50F-4695-B7B3-993C89AD5493}">
      <dgm:prSet/>
      <dgm:spPr/>
      <dgm:t>
        <a:bodyPr/>
        <a:lstStyle/>
        <a:p>
          <a:endParaRPr lang="en-GB"/>
        </a:p>
      </dgm:t>
    </dgm:pt>
    <dgm:pt modelId="{AC7455AE-EA83-40BE-9D69-ABEB834CFFEE}" type="sibTrans" cxnId="{7455E8D5-D50F-4695-B7B3-993C89AD5493}">
      <dgm:prSet/>
      <dgm:spPr/>
      <dgm:t>
        <a:bodyPr/>
        <a:lstStyle/>
        <a:p>
          <a:endParaRPr lang="en-GB"/>
        </a:p>
      </dgm:t>
    </dgm:pt>
    <dgm:pt modelId="{B77DB3BF-AF9F-4EAD-985F-622C1C0755DF}">
      <dgm:prSet phldrT="[Text]"/>
      <dgm:spPr/>
      <dgm:t>
        <a:bodyPr/>
        <a:lstStyle/>
        <a:p>
          <a:r>
            <a:rPr lang="en-GB" dirty="0"/>
            <a:t>Depression</a:t>
          </a:r>
        </a:p>
      </dgm:t>
    </dgm:pt>
    <dgm:pt modelId="{B3F49A5A-B661-44DF-9953-27425D7623DA}" type="parTrans" cxnId="{66637B0E-850D-469C-ABBC-90CCBA7AA6C5}">
      <dgm:prSet/>
      <dgm:spPr/>
      <dgm:t>
        <a:bodyPr/>
        <a:lstStyle/>
        <a:p>
          <a:endParaRPr lang="en-GB"/>
        </a:p>
      </dgm:t>
    </dgm:pt>
    <dgm:pt modelId="{BFA3A00E-B60F-4F07-9A72-02B04977BF5F}" type="sibTrans" cxnId="{66637B0E-850D-469C-ABBC-90CCBA7AA6C5}">
      <dgm:prSet/>
      <dgm:spPr/>
      <dgm:t>
        <a:bodyPr/>
        <a:lstStyle/>
        <a:p>
          <a:endParaRPr lang="en-GB"/>
        </a:p>
      </dgm:t>
    </dgm:pt>
    <dgm:pt modelId="{370C141D-277A-4932-9EC0-5753A4F1DC79}">
      <dgm:prSet phldrT="[Text]"/>
      <dgm:spPr/>
      <dgm:t>
        <a:bodyPr/>
        <a:lstStyle/>
        <a:p>
          <a:r>
            <a:rPr lang="en-GB" dirty="0"/>
            <a:t>Osteoarthritis</a:t>
          </a:r>
        </a:p>
      </dgm:t>
    </dgm:pt>
    <dgm:pt modelId="{90AE216A-57D0-49CC-A0B5-A980DFC2EF40}" type="parTrans" cxnId="{9C446C1A-FD2E-4775-97D3-03DF98FCA590}">
      <dgm:prSet/>
      <dgm:spPr/>
      <dgm:t>
        <a:bodyPr/>
        <a:lstStyle/>
        <a:p>
          <a:endParaRPr lang="en-GB"/>
        </a:p>
      </dgm:t>
    </dgm:pt>
    <dgm:pt modelId="{5FEEBFEB-36C8-45D8-A6CB-5AB89AEDDBBE}" type="sibTrans" cxnId="{9C446C1A-FD2E-4775-97D3-03DF98FCA590}">
      <dgm:prSet/>
      <dgm:spPr/>
      <dgm:t>
        <a:bodyPr/>
        <a:lstStyle/>
        <a:p>
          <a:endParaRPr lang="en-GB"/>
        </a:p>
      </dgm:t>
    </dgm:pt>
    <dgm:pt modelId="{FE91E965-BCB9-4445-903D-C29ED38C1509}">
      <dgm:prSet phldrT="[Text]"/>
      <dgm:spPr/>
      <dgm:t>
        <a:bodyPr/>
        <a:lstStyle/>
        <a:p>
          <a:r>
            <a:rPr lang="en-GB" dirty="0"/>
            <a:t>Falls</a:t>
          </a:r>
        </a:p>
      </dgm:t>
    </dgm:pt>
    <dgm:pt modelId="{9F4B6894-5609-4EB0-A941-34138C56B920}" type="parTrans" cxnId="{D3D4A151-C2C4-4173-B716-94303FC6E121}">
      <dgm:prSet/>
      <dgm:spPr/>
      <dgm:t>
        <a:bodyPr/>
        <a:lstStyle/>
        <a:p>
          <a:endParaRPr lang="en-GB"/>
        </a:p>
      </dgm:t>
    </dgm:pt>
    <dgm:pt modelId="{A8459842-11D6-4274-8913-4C078DF5A514}" type="sibTrans" cxnId="{D3D4A151-C2C4-4173-B716-94303FC6E121}">
      <dgm:prSet/>
      <dgm:spPr/>
      <dgm:t>
        <a:bodyPr/>
        <a:lstStyle/>
        <a:p>
          <a:endParaRPr lang="en-GB"/>
        </a:p>
      </dgm:t>
    </dgm:pt>
    <dgm:pt modelId="{EF90A03C-9CCA-44C3-8377-8CFE402C7A50}">
      <dgm:prSet phldrT="[Text]"/>
      <dgm:spPr/>
      <dgm:t>
        <a:bodyPr/>
        <a:lstStyle/>
        <a:p>
          <a:r>
            <a:rPr lang="en-GB" dirty="0"/>
            <a:t>Dementia</a:t>
          </a:r>
        </a:p>
      </dgm:t>
    </dgm:pt>
    <dgm:pt modelId="{BC45220C-803B-4242-A7F6-9A5E14FEF2F6}" type="parTrans" cxnId="{CF054CF5-F95C-4B03-92F1-C7DF7F30B098}">
      <dgm:prSet/>
      <dgm:spPr/>
      <dgm:t>
        <a:bodyPr/>
        <a:lstStyle/>
        <a:p>
          <a:endParaRPr lang="en-GB"/>
        </a:p>
      </dgm:t>
    </dgm:pt>
    <dgm:pt modelId="{EF2D79A1-E1E7-4B70-AFEE-F6B3FCDC72A8}" type="sibTrans" cxnId="{CF054CF5-F95C-4B03-92F1-C7DF7F30B098}">
      <dgm:prSet/>
      <dgm:spPr/>
      <dgm:t>
        <a:bodyPr/>
        <a:lstStyle/>
        <a:p>
          <a:endParaRPr lang="en-GB"/>
        </a:p>
      </dgm:t>
    </dgm:pt>
    <dgm:pt modelId="{CFEB4E71-3836-4736-8DA2-C89D9D404208}">
      <dgm:prSet phldrT="[Text]"/>
      <dgm:spPr/>
      <dgm:t>
        <a:bodyPr/>
        <a:lstStyle/>
        <a:p>
          <a:r>
            <a:rPr lang="en-GB" dirty="0"/>
            <a:t>Coronary heart disease</a:t>
          </a:r>
        </a:p>
      </dgm:t>
    </dgm:pt>
    <dgm:pt modelId="{589370AA-92EE-459D-908F-CE7EF12BFAC1}" type="sibTrans" cxnId="{20B67C31-B41F-42ED-A33E-7F92A8C123B7}">
      <dgm:prSet/>
      <dgm:spPr/>
      <dgm:t>
        <a:bodyPr/>
        <a:lstStyle/>
        <a:p>
          <a:endParaRPr lang="en-GB"/>
        </a:p>
      </dgm:t>
    </dgm:pt>
    <dgm:pt modelId="{600DC500-1737-4B18-AED2-7CA8EE651528}" type="parTrans" cxnId="{20B67C31-B41F-42ED-A33E-7F92A8C123B7}">
      <dgm:prSet/>
      <dgm:spPr/>
      <dgm:t>
        <a:bodyPr/>
        <a:lstStyle/>
        <a:p>
          <a:endParaRPr lang="en-GB"/>
        </a:p>
      </dgm:t>
    </dgm:pt>
    <dgm:pt modelId="{21BE60F6-0B93-4B9D-ACF9-37864086BA64}" type="pres">
      <dgm:prSet presAssocID="{BE45BFE5-7798-43BE-8CEC-D88210025237}" presName="cycle" presStyleCnt="0">
        <dgm:presLayoutVars>
          <dgm:chMax val="1"/>
          <dgm:dir/>
          <dgm:animLvl val="ctr"/>
          <dgm:resizeHandles val="exact"/>
        </dgm:presLayoutVars>
      </dgm:prSet>
      <dgm:spPr/>
    </dgm:pt>
    <dgm:pt modelId="{0C2BD141-5579-470F-BCF8-8DEE3F60330C}" type="pres">
      <dgm:prSet presAssocID="{EF2ABA70-95DA-4957-A7BF-817E1B3ACE8C}" presName="centerShape" presStyleLbl="node0" presStyleIdx="0" presStyleCnt="1"/>
      <dgm:spPr/>
    </dgm:pt>
    <dgm:pt modelId="{300A5C9F-D6EB-48AE-A1E2-FF2E2CF12B18}" type="pres">
      <dgm:prSet presAssocID="{600DC500-1737-4B18-AED2-7CA8EE651528}" presName="Name9" presStyleLbl="parChTrans1D2" presStyleIdx="0" presStyleCnt="8"/>
      <dgm:spPr/>
    </dgm:pt>
    <dgm:pt modelId="{DDC2E026-53AE-4F55-8EA9-E1C68D84CD93}" type="pres">
      <dgm:prSet presAssocID="{600DC500-1737-4B18-AED2-7CA8EE651528}" presName="connTx" presStyleLbl="parChTrans1D2" presStyleIdx="0" presStyleCnt="8"/>
      <dgm:spPr/>
    </dgm:pt>
    <dgm:pt modelId="{E5152EF5-7CE8-4770-BBBA-8215D8361FED}" type="pres">
      <dgm:prSet presAssocID="{CFEB4E71-3836-4736-8DA2-C89D9D404208}" presName="node" presStyleLbl="node1" presStyleIdx="0" presStyleCnt="8">
        <dgm:presLayoutVars>
          <dgm:bulletEnabled val="1"/>
        </dgm:presLayoutVars>
      </dgm:prSet>
      <dgm:spPr/>
    </dgm:pt>
    <dgm:pt modelId="{9D09B248-3A7E-48F4-89EF-1DB27BFA56AC}" type="pres">
      <dgm:prSet presAssocID="{F3125CBD-68F0-4DDE-8686-0F881AFAF608}" presName="Name9" presStyleLbl="parChTrans1D2" presStyleIdx="1" presStyleCnt="8"/>
      <dgm:spPr/>
    </dgm:pt>
    <dgm:pt modelId="{8FCEAF48-0257-4235-AADC-37A12621C4E3}" type="pres">
      <dgm:prSet presAssocID="{F3125CBD-68F0-4DDE-8686-0F881AFAF608}" presName="connTx" presStyleLbl="parChTrans1D2" presStyleIdx="1" presStyleCnt="8"/>
      <dgm:spPr/>
    </dgm:pt>
    <dgm:pt modelId="{C594C07C-80E0-45D0-B067-B3C10517139E}" type="pres">
      <dgm:prSet presAssocID="{C6D1AFBB-8EA2-417D-A27F-8C979FDB0C82}" presName="node" presStyleLbl="node1" presStyleIdx="1" presStyleCnt="8">
        <dgm:presLayoutVars>
          <dgm:bulletEnabled val="1"/>
        </dgm:presLayoutVars>
      </dgm:prSet>
      <dgm:spPr/>
    </dgm:pt>
    <dgm:pt modelId="{19B1069C-16B6-4127-9D2B-DC654839277A}" type="pres">
      <dgm:prSet presAssocID="{4DC5F015-6196-473E-98FE-E13D65C4B98C}" presName="Name9" presStyleLbl="parChTrans1D2" presStyleIdx="2" presStyleCnt="8"/>
      <dgm:spPr/>
    </dgm:pt>
    <dgm:pt modelId="{FD90AF1B-57A3-44ED-A1C9-C6A75E780667}" type="pres">
      <dgm:prSet presAssocID="{4DC5F015-6196-473E-98FE-E13D65C4B98C}" presName="connTx" presStyleLbl="parChTrans1D2" presStyleIdx="2" presStyleCnt="8"/>
      <dgm:spPr/>
    </dgm:pt>
    <dgm:pt modelId="{24F74261-37AF-4A66-A38B-F31EF91A680E}" type="pres">
      <dgm:prSet presAssocID="{71D9B1F9-D0E8-4BC6-AB79-0A7F3156505B}" presName="node" presStyleLbl="node1" presStyleIdx="2" presStyleCnt="8">
        <dgm:presLayoutVars>
          <dgm:bulletEnabled val="1"/>
        </dgm:presLayoutVars>
      </dgm:prSet>
      <dgm:spPr/>
    </dgm:pt>
    <dgm:pt modelId="{72954216-17F7-4DE8-963E-2B022EA27D0B}" type="pres">
      <dgm:prSet presAssocID="{B04C06F0-298A-45BE-88FB-5F14569B0A2A}" presName="Name9" presStyleLbl="parChTrans1D2" presStyleIdx="3" presStyleCnt="8"/>
      <dgm:spPr/>
    </dgm:pt>
    <dgm:pt modelId="{04DD4B8F-DC12-404A-9ED6-584BDE527F42}" type="pres">
      <dgm:prSet presAssocID="{B04C06F0-298A-45BE-88FB-5F14569B0A2A}" presName="connTx" presStyleLbl="parChTrans1D2" presStyleIdx="3" presStyleCnt="8"/>
      <dgm:spPr/>
    </dgm:pt>
    <dgm:pt modelId="{77806723-6514-45B7-95AA-2004DBDB13A9}" type="pres">
      <dgm:prSet presAssocID="{67637B7C-7457-4567-9835-C7B2D1F3CA32}" presName="node" presStyleLbl="node1" presStyleIdx="3" presStyleCnt="8">
        <dgm:presLayoutVars>
          <dgm:bulletEnabled val="1"/>
        </dgm:presLayoutVars>
      </dgm:prSet>
      <dgm:spPr/>
    </dgm:pt>
    <dgm:pt modelId="{3C3C82C6-ABFE-4E61-8FE1-AAE0222615AC}" type="pres">
      <dgm:prSet presAssocID="{B3F49A5A-B661-44DF-9953-27425D7623DA}" presName="Name9" presStyleLbl="parChTrans1D2" presStyleIdx="4" presStyleCnt="8"/>
      <dgm:spPr/>
    </dgm:pt>
    <dgm:pt modelId="{BDA5A725-01E0-415D-83F4-E54271398D26}" type="pres">
      <dgm:prSet presAssocID="{B3F49A5A-B661-44DF-9953-27425D7623DA}" presName="connTx" presStyleLbl="parChTrans1D2" presStyleIdx="4" presStyleCnt="8"/>
      <dgm:spPr/>
    </dgm:pt>
    <dgm:pt modelId="{F82F18D0-9EA3-4C33-98CE-74B5B8273F71}" type="pres">
      <dgm:prSet presAssocID="{B77DB3BF-AF9F-4EAD-985F-622C1C0755DF}" presName="node" presStyleLbl="node1" presStyleIdx="4" presStyleCnt="8">
        <dgm:presLayoutVars>
          <dgm:bulletEnabled val="1"/>
        </dgm:presLayoutVars>
      </dgm:prSet>
      <dgm:spPr/>
    </dgm:pt>
    <dgm:pt modelId="{E7FE8F95-875A-4375-9A4B-A949C1411D71}" type="pres">
      <dgm:prSet presAssocID="{90AE216A-57D0-49CC-A0B5-A980DFC2EF40}" presName="Name9" presStyleLbl="parChTrans1D2" presStyleIdx="5" presStyleCnt="8"/>
      <dgm:spPr/>
    </dgm:pt>
    <dgm:pt modelId="{865B0DCE-E885-4B08-BB9F-FD02699DE8B9}" type="pres">
      <dgm:prSet presAssocID="{90AE216A-57D0-49CC-A0B5-A980DFC2EF40}" presName="connTx" presStyleLbl="parChTrans1D2" presStyleIdx="5" presStyleCnt="8"/>
      <dgm:spPr/>
    </dgm:pt>
    <dgm:pt modelId="{2DEF39F5-50C1-4F46-BF5E-D3901B325457}" type="pres">
      <dgm:prSet presAssocID="{370C141D-277A-4932-9EC0-5753A4F1DC79}" presName="node" presStyleLbl="node1" presStyleIdx="5" presStyleCnt="8">
        <dgm:presLayoutVars>
          <dgm:bulletEnabled val="1"/>
        </dgm:presLayoutVars>
      </dgm:prSet>
      <dgm:spPr/>
    </dgm:pt>
    <dgm:pt modelId="{E9CE4F49-F6F1-4427-8489-15FC2E998446}" type="pres">
      <dgm:prSet presAssocID="{9F4B6894-5609-4EB0-A941-34138C56B920}" presName="Name9" presStyleLbl="parChTrans1D2" presStyleIdx="6" presStyleCnt="8"/>
      <dgm:spPr/>
    </dgm:pt>
    <dgm:pt modelId="{844A4BEA-182D-4E97-8B7B-F7F5F95B50B7}" type="pres">
      <dgm:prSet presAssocID="{9F4B6894-5609-4EB0-A941-34138C56B920}" presName="connTx" presStyleLbl="parChTrans1D2" presStyleIdx="6" presStyleCnt="8"/>
      <dgm:spPr/>
    </dgm:pt>
    <dgm:pt modelId="{4CFBC920-0719-4592-B64D-7CE3EFF6CD44}" type="pres">
      <dgm:prSet presAssocID="{FE91E965-BCB9-4445-903D-C29ED38C1509}" presName="node" presStyleLbl="node1" presStyleIdx="6" presStyleCnt="8">
        <dgm:presLayoutVars>
          <dgm:bulletEnabled val="1"/>
        </dgm:presLayoutVars>
      </dgm:prSet>
      <dgm:spPr/>
    </dgm:pt>
    <dgm:pt modelId="{5C1F771F-00AB-4D47-8AD5-6F48331F8834}" type="pres">
      <dgm:prSet presAssocID="{BC45220C-803B-4242-A7F6-9A5E14FEF2F6}" presName="Name9" presStyleLbl="parChTrans1D2" presStyleIdx="7" presStyleCnt="8"/>
      <dgm:spPr/>
    </dgm:pt>
    <dgm:pt modelId="{C4959ED3-4E6E-476B-8EE6-84770BA2FF9B}" type="pres">
      <dgm:prSet presAssocID="{BC45220C-803B-4242-A7F6-9A5E14FEF2F6}" presName="connTx" presStyleLbl="parChTrans1D2" presStyleIdx="7" presStyleCnt="8"/>
      <dgm:spPr/>
    </dgm:pt>
    <dgm:pt modelId="{6F7F9181-8B1E-46FA-BD82-B2B99C42A41F}" type="pres">
      <dgm:prSet presAssocID="{EF90A03C-9CCA-44C3-8377-8CFE402C7A50}" presName="node" presStyleLbl="node1" presStyleIdx="7" presStyleCnt="8">
        <dgm:presLayoutVars>
          <dgm:bulletEnabled val="1"/>
        </dgm:presLayoutVars>
      </dgm:prSet>
      <dgm:spPr/>
    </dgm:pt>
  </dgm:ptLst>
  <dgm:cxnLst>
    <dgm:cxn modelId="{66637B0E-850D-469C-ABBC-90CCBA7AA6C5}" srcId="{EF2ABA70-95DA-4957-A7BF-817E1B3ACE8C}" destId="{B77DB3BF-AF9F-4EAD-985F-622C1C0755DF}" srcOrd="4" destOrd="0" parTransId="{B3F49A5A-B661-44DF-9953-27425D7623DA}" sibTransId="{BFA3A00E-B60F-4F07-9A72-02B04977BF5F}"/>
    <dgm:cxn modelId="{9C446C1A-FD2E-4775-97D3-03DF98FCA590}" srcId="{EF2ABA70-95DA-4957-A7BF-817E1B3ACE8C}" destId="{370C141D-277A-4932-9EC0-5753A4F1DC79}" srcOrd="5" destOrd="0" parTransId="{90AE216A-57D0-49CC-A0B5-A980DFC2EF40}" sibTransId="{5FEEBFEB-36C8-45D8-A6CB-5AB89AEDDBBE}"/>
    <dgm:cxn modelId="{D272FB1E-2885-46B1-A6B6-270A1A9F674D}" srcId="{EF2ABA70-95DA-4957-A7BF-817E1B3ACE8C}" destId="{C6D1AFBB-8EA2-417D-A27F-8C979FDB0C82}" srcOrd="1" destOrd="0" parTransId="{F3125CBD-68F0-4DDE-8686-0F881AFAF608}" sibTransId="{0D3130B5-751A-4594-8E34-D97070FF6902}"/>
    <dgm:cxn modelId="{98CFB623-D8B3-426A-90B9-A6F558410571}" type="presOf" srcId="{B04C06F0-298A-45BE-88FB-5F14569B0A2A}" destId="{04DD4B8F-DC12-404A-9ED6-584BDE527F42}" srcOrd="1" destOrd="0" presId="urn:microsoft.com/office/officeart/2005/8/layout/radial1"/>
    <dgm:cxn modelId="{E369C230-7703-4539-B24F-8ED6309826F0}" type="presOf" srcId="{90AE216A-57D0-49CC-A0B5-A980DFC2EF40}" destId="{E7FE8F95-875A-4375-9A4B-A949C1411D71}" srcOrd="0" destOrd="0" presId="urn:microsoft.com/office/officeart/2005/8/layout/radial1"/>
    <dgm:cxn modelId="{20B67C31-B41F-42ED-A33E-7F92A8C123B7}" srcId="{EF2ABA70-95DA-4957-A7BF-817E1B3ACE8C}" destId="{CFEB4E71-3836-4736-8DA2-C89D9D404208}" srcOrd="0" destOrd="0" parTransId="{600DC500-1737-4B18-AED2-7CA8EE651528}" sibTransId="{589370AA-92EE-459D-908F-CE7EF12BFAC1}"/>
    <dgm:cxn modelId="{3C868237-C58C-442C-AE2C-D5CB6F0F912D}" type="presOf" srcId="{EF90A03C-9CCA-44C3-8377-8CFE402C7A50}" destId="{6F7F9181-8B1E-46FA-BD82-B2B99C42A41F}" srcOrd="0" destOrd="0" presId="urn:microsoft.com/office/officeart/2005/8/layout/radial1"/>
    <dgm:cxn modelId="{0C0B783D-A349-4403-ABB9-C17DD3E9158B}" srcId="{BE45BFE5-7798-43BE-8CEC-D88210025237}" destId="{EF2ABA70-95DA-4957-A7BF-817E1B3ACE8C}" srcOrd="0" destOrd="0" parTransId="{F4C5291A-856A-46C2-9BF8-62169E19E98E}" sibTransId="{FE61628A-79CA-4465-A12A-CCAAA64910FA}"/>
    <dgm:cxn modelId="{DB929540-0317-460D-BCF3-6006A6EADD03}" type="presOf" srcId="{CFEB4E71-3836-4736-8DA2-C89D9D404208}" destId="{E5152EF5-7CE8-4770-BBBA-8215D8361FED}" srcOrd="0" destOrd="0" presId="urn:microsoft.com/office/officeart/2005/8/layout/radial1"/>
    <dgm:cxn modelId="{6A6D5C43-B0BD-4514-91B3-A6534E6FCCB6}" type="presOf" srcId="{9F4B6894-5609-4EB0-A941-34138C56B920}" destId="{844A4BEA-182D-4E97-8B7B-F7F5F95B50B7}" srcOrd="1" destOrd="0" presId="urn:microsoft.com/office/officeart/2005/8/layout/radial1"/>
    <dgm:cxn modelId="{F245C044-2C1A-490D-A1B7-8914A52FDC0F}" type="presOf" srcId="{71D9B1F9-D0E8-4BC6-AB79-0A7F3156505B}" destId="{24F74261-37AF-4A66-A38B-F31EF91A680E}" srcOrd="0" destOrd="0" presId="urn:microsoft.com/office/officeart/2005/8/layout/radial1"/>
    <dgm:cxn modelId="{D728F844-46C5-4385-B1A0-0F0E3200BC79}" type="presOf" srcId="{370C141D-277A-4932-9EC0-5753A4F1DC79}" destId="{2DEF39F5-50C1-4F46-BF5E-D3901B325457}" srcOrd="0" destOrd="0" presId="urn:microsoft.com/office/officeart/2005/8/layout/radial1"/>
    <dgm:cxn modelId="{5A3C8E6C-D21A-4781-B882-CD8146E8ED5E}" type="presOf" srcId="{B3F49A5A-B661-44DF-9953-27425D7623DA}" destId="{3C3C82C6-ABFE-4E61-8FE1-AAE0222615AC}" srcOrd="0" destOrd="0" presId="urn:microsoft.com/office/officeart/2005/8/layout/radial1"/>
    <dgm:cxn modelId="{15C9C24E-DBFC-48C8-BA40-E3DE5DAB1D38}" type="presOf" srcId="{EF2ABA70-95DA-4957-A7BF-817E1B3ACE8C}" destId="{0C2BD141-5579-470F-BCF8-8DEE3F60330C}" srcOrd="0" destOrd="0" presId="urn:microsoft.com/office/officeart/2005/8/layout/radial1"/>
    <dgm:cxn modelId="{8E402271-F93E-4399-A5D3-770898862E60}" type="presOf" srcId="{67637B7C-7457-4567-9835-C7B2D1F3CA32}" destId="{77806723-6514-45B7-95AA-2004DBDB13A9}" srcOrd="0" destOrd="0" presId="urn:microsoft.com/office/officeart/2005/8/layout/radial1"/>
    <dgm:cxn modelId="{D3D4A151-C2C4-4173-B716-94303FC6E121}" srcId="{EF2ABA70-95DA-4957-A7BF-817E1B3ACE8C}" destId="{FE91E965-BCB9-4445-903D-C29ED38C1509}" srcOrd="6" destOrd="0" parTransId="{9F4B6894-5609-4EB0-A941-34138C56B920}" sibTransId="{A8459842-11D6-4274-8913-4C078DF5A514}"/>
    <dgm:cxn modelId="{7A95BA72-2640-46A9-885B-1B489E581465}" type="presOf" srcId="{90AE216A-57D0-49CC-A0B5-A980DFC2EF40}" destId="{865B0DCE-E885-4B08-BB9F-FD02699DE8B9}" srcOrd="1" destOrd="0" presId="urn:microsoft.com/office/officeart/2005/8/layout/radial1"/>
    <dgm:cxn modelId="{3497B453-A0AE-4637-A239-C45CE669B45D}" type="presOf" srcId="{F3125CBD-68F0-4DDE-8686-0F881AFAF608}" destId="{9D09B248-3A7E-48F4-89EF-1DB27BFA56AC}" srcOrd="0" destOrd="0" presId="urn:microsoft.com/office/officeart/2005/8/layout/radial1"/>
    <dgm:cxn modelId="{82592B76-98B4-481C-BBBF-AD71447C0B07}" type="presOf" srcId="{BC45220C-803B-4242-A7F6-9A5E14FEF2F6}" destId="{5C1F771F-00AB-4D47-8AD5-6F48331F8834}" srcOrd="0" destOrd="0" presId="urn:microsoft.com/office/officeart/2005/8/layout/radial1"/>
    <dgm:cxn modelId="{56258E7B-B1E8-4AC3-B953-26E6ECF4E4DC}" type="presOf" srcId="{FE91E965-BCB9-4445-903D-C29ED38C1509}" destId="{4CFBC920-0719-4592-B64D-7CE3EFF6CD44}" srcOrd="0" destOrd="0" presId="urn:microsoft.com/office/officeart/2005/8/layout/radial1"/>
    <dgm:cxn modelId="{EF89F883-7C51-41A6-A7B9-309900AE99E5}" type="presOf" srcId="{B3F49A5A-B661-44DF-9953-27425D7623DA}" destId="{BDA5A725-01E0-415D-83F4-E54271398D26}" srcOrd="1" destOrd="0" presId="urn:microsoft.com/office/officeart/2005/8/layout/radial1"/>
    <dgm:cxn modelId="{15AC8089-9B09-4BDF-9309-703375394C44}" type="presOf" srcId="{600DC500-1737-4B18-AED2-7CA8EE651528}" destId="{300A5C9F-D6EB-48AE-A1E2-FF2E2CF12B18}" srcOrd="0" destOrd="0" presId="urn:microsoft.com/office/officeart/2005/8/layout/radial1"/>
    <dgm:cxn modelId="{07AE9FAC-0366-4446-822D-474A6718F9AF}" type="presOf" srcId="{9F4B6894-5609-4EB0-A941-34138C56B920}" destId="{E9CE4F49-F6F1-4427-8489-15FC2E998446}" srcOrd="0" destOrd="0" presId="urn:microsoft.com/office/officeart/2005/8/layout/radial1"/>
    <dgm:cxn modelId="{860488AF-BAEF-4D52-915A-588C3E7EE6EC}" type="presOf" srcId="{BE45BFE5-7798-43BE-8CEC-D88210025237}" destId="{21BE60F6-0B93-4B9D-ACF9-37864086BA64}" srcOrd="0" destOrd="0" presId="urn:microsoft.com/office/officeart/2005/8/layout/radial1"/>
    <dgm:cxn modelId="{907972BF-C041-4591-B039-CD34E92BA576}" type="presOf" srcId="{4DC5F015-6196-473E-98FE-E13D65C4B98C}" destId="{19B1069C-16B6-4127-9D2B-DC654839277A}" srcOrd="0" destOrd="0" presId="urn:microsoft.com/office/officeart/2005/8/layout/radial1"/>
    <dgm:cxn modelId="{C972C9C3-7D52-4AA4-AA0B-6CDBFF7EF0A5}" type="presOf" srcId="{F3125CBD-68F0-4DDE-8686-0F881AFAF608}" destId="{8FCEAF48-0257-4235-AADC-37A12621C4E3}" srcOrd="1" destOrd="0" presId="urn:microsoft.com/office/officeart/2005/8/layout/radial1"/>
    <dgm:cxn modelId="{4653F0CC-67AD-4488-A4C4-62CD0C6112E4}" type="presOf" srcId="{B04C06F0-298A-45BE-88FB-5F14569B0A2A}" destId="{72954216-17F7-4DE8-963E-2B022EA27D0B}" srcOrd="0" destOrd="0" presId="urn:microsoft.com/office/officeart/2005/8/layout/radial1"/>
    <dgm:cxn modelId="{B3C2E4D4-F14D-45FA-A0F5-C950F70F6984}" type="presOf" srcId="{600DC500-1737-4B18-AED2-7CA8EE651528}" destId="{DDC2E026-53AE-4F55-8EA9-E1C68D84CD93}" srcOrd="1" destOrd="0" presId="urn:microsoft.com/office/officeart/2005/8/layout/radial1"/>
    <dgm:cxn modelId="{7455E8D5-D50F-4695-B7B3-993C89AD5493}" srcId="{EF2ABA70-95DA-4957-A7BF-817E1B3ACE8C}" destId="{67637B7C-7457-4567-9835-C7B2D1F3CA32}" srcOrd="3" destOrd="0" parTransId="{B04C06F0-298A-45BE-88FB-5F14569B0A2A}" sibTransId="{AC7455AE-EA83-40BE-9D69-ABEB834CFFEE}"/>
    <dgm:cxn modelId="{35F7E5D7-A51E-4134-B9A2-A8B620F08347}" srcId="{EF2ABA70-95DA-4957-A7BF-817E1B3ACE8C}" destId="{71D9B1F9-D0E8-4BC6-AB79-0A7F3156505B}" srcOrd="2" destOrd="0" parTransId="{4DC5F015-6196-473E-98FE-E13D65C4B98C}" sibTransId="{E93EFCF3-BEB1-490E-A2B1-64BE54013102}"/>
    <dgm:cxn modelId="{2BAAF1E8-AD9F-4937-9BAC-2FE878687DEC}" type="presOf" srcId="{C6D1AFBB-8EA2-417D-A27F-8C979FDB0C82}" destId="{C594C07C-80E0-45D0-B067-B3C10517139E}" srcOrd="0" destOrd="0" presId="urn:microsoft.com/office/officeart/2005/8/layout/radial1"/>
    <dgm:cxn modelId="{871E95F2-8A5F-487B-86AD-C1C8F1D198CD}" type="presOf" srcId="{B77DB3BF-AF9F-4EAD-985F-622C1C0755DF}" destId="{F82F18D0-9EA3-4C33-98CE-74B5B8273F71}" srcOrd="0" destOrd="0" presId="urn:microsoft.com/office/officeart/2005/8/layout/radial1"/>
    <dgm:cxn modelId="{CF054CF5-F95C-4B03-92F1-C7DF7F30B098}" srcId="{EF2ABA70-95DA-4957-A7BF-817E1B3ACE8C}" destId="{EF90A03C-9CCA-44C3-8377-8CFE402C7A50}" srcOrd="7" destOrd="0" parTransId="{BC45220C-803B-4242-A7F6-9A5E14FEF2F6}" sibTransId="{EF2D79A1-E1E7-4B70-AFEE-F6B3FCDC72A8}"/>
    <dgm:cxn modelId="{767436F7-38B6-4242-877E-02A6FE81B024}" type="presOf" srcId="{4DC5F015-6196-473E-98FE-E13D65C4B98C}" destId="{FD90AF1B-57A3-44ED-A1C9-C6A75E780667}" srcOrd="1" destOrd="0" presId="urn:microsoft.com/office/officeart/2005/8/layout/radial1"/>
    <dgm:cxn modelId="{8E8515FF-4381-4839-B563-843DC38A283F}" type="presOf" srcId="{BC45220C-803B-4242-A7F6-9A5E14FEF2F6}" destId="{C4959ED3-4E6E-476B-8EE6-84770BA2FF9B}" srcOrd="1" destOrd="0" presId="urn:microsoft.com/office/officeart/2005/8/layout/radial1"/>
    <dgm:cxn modelId="{A064319B-ED4B-442E-8C2F-C9210A3520B3}" type="presParOf" srcId="{21BE60F6-0B93-4B9D-ACF9-37864086BA64}" destId="{0C2BD141-5579-470F-BCF8-8DEE3F60330C}" srcOrd="0" destOrd="0" presId="urn:microsoft.com/office/officeart/2005/8/layout/radial1"/>
    <dgm:cxn modelId="{B41FAE7E-BFEE-4FF9-86AA-AE9340BCAEB9}" type="presParOf" srcId="{21BE60F6-0B93-4B9D-ACF9-37864086BA64}" destId="{300A5C9F-D6EB-48AE-A1E2-FF2E2CF12B18}" srcOrd="1" destOrd="0" presId="urn:microsoft.com/office/officeart/2005/8/layout/radial1"/>
    <dgm:cxn modelId="{8BEA6230-6089-47A1-9D15-C4768849A3F3}" type="presParOf" srcId="{300A5C9F-D6EB-48AE-A1E2-FF2E2CF12B18}" destId="{DDC2E026-53AE-4F55-8EA9-E1C68D84CD93}" srcOrd="0" destOrd="0" presId="urn:microsoft.com/office/officeart/2005/8/layout/radial1"/>
    <dgm:cxn modelId="{EADBEBF0-EF76-417F-84B1-A760CC6CF4FD}" type="presParOf" srcId="{21BE60F6-0B93-4B9D-ACF9-37864086BA64}" destId="{E5152EF5-7CE8-4770-BBBA-8215D8361FED}" srcOrd="2" destOrd="0" presId="urn:microsoft.com/office/officeart/2005/8/layout/radial1"/>
    <dgm:cxn modelId="{BD51537A-9406-4D75-A697-94B8EFA8D158}" type="presParOf" srcId="{21BE60F6-0B93-4B9D-ACF9-37864086BA64}" destId="{9D09B248-3A7E-48F4-89EF-1DB27BFA56AC}" srcOrd="3" destOrd="0" presId="urn:microsoft.com/office/officeart/2005/8/layout/radial1"/>
    <dgm:cxn modelId="{90E91BB1-B73D-4364-8CF3-4D4799CA2F26}" type="presParOf" srcId="{9D09B248-3A7E-48F4-89EF-1DB27BFA56AC}" destId="{8FCEAF48-0257-4235-AADC-37A12621C4E3}" srcOrd="0" destOrd="0" presId="urn:microsoft.com/office/officeart/2005/8/layout/radial1"/>
    <dgm:cxn modelId="{8620559D-EC72-45D8-B688-3569AE681078}" type="presParOf" srcId="{21BE60F6-0B93-4B9D-ACF9-37864086BA64}" destId="{C594C07C-80E0-45D0-B067-B3C10517139E}" srcOrd="4" destOrd="0" presId="urn:microsoft.com/office/officeart/2005/8/layout/radial1"/>
    <dgm:cxn modelId="{0034DE3A-3877-415A-AFB8-C24B16B0796A}" type="presParOf" srcId="{21BE60F6-0B93-4B9D-ACF9-37864086BA64}" destId="{19B1069C-16B6-4127-9D2B-DC654839277A}" srcOrd="5" destOrd="0" presId="urn:microsoft.com/office/officeart/2005/8/layout/radial1"/>
    <dgm:cxn modelId="{141B4AE1-4787-4308-A247-47CDB0048DCA}" type="presParOf" srcId="{19B1069C-16B6-4127-9D2B-DC654839277A}" destId="{FD90AF1B-57A3-44ED-A1C9-C6A75E780667}" srcOrd="0" destOrd="0" presId="urn:microsoft.com/office/officeart/2005/8/layout/radial1"/>
    <dgm:cxn modelId="{BCFA3A34-418B-40D0-B7E8-CBD2C069A0A8}" type="presParOf" srcId="{21BE60F6-0B93-4B9D-ACF9-37864086BA64}" destId="{24F74261-37AF-4A66-A38B-F31EF91A680E}" srcOrd="6" destOrd="0" presId="urn:microsoft.com/office/officeart/2005/8/layout/radial1"/>
    <dgm:cxn modelId="{30DABCD8-5835-4AD1-A95B-C543DCAA4050}" type="presParOf" srcId="{21BE60F6-0B93-4B9D-ACF9-37864086BA64}" destId="{72954216-17F7-4DE8-963E-2B022EA27D0B}" srcOrd="7" destOrd="0" presId="urn:microsoft.com/office/officeart/2005/8/layout/radial1"/>
    <dgm:cxn modelId="{32261A6A-1A75-4E47-89DF-8BE6D16AC6BA}" type="presParOf" srcId="{72954216-17F7-4DE8-963E-2B022EA27D0B}" destId="{04DD4B8F-DC12-404A-9ED6-584BDE527F42}" srcOrd="0" destOrd="0" presId="urn:microsoft.com/office/officeart/2005/8/layout/radial1"/>
    <dgm:cxn modelId="{3785ECCA-960C-47B8-B9BC-D8D94E786510}" type="presParOf" srcId="{21BE60F6-0B93-4B9D-ACF9-37864086BA64}" destId="{77806723-6514-45B7-95AA-2004DBDB13A9}" srcOrd="8" destOrd="0" presId="urn:microsoft.com/office/officeart/2005/8/layout/radial1"/>
    <dgm:cxn modelId="{D2CF00EA-809D-4C79-A2DA-D8E81A25E282}" type="presParOf" srcId="{21BE60F6-0B93-4B9D-ACF9-37864086BA64}" destId="{3C3C82C6-ABFE-4E61-8FE1-AAE0222615AC}" srcOrd="9" destOrd="0" presId="urn:microsoft.com/office/officeart/2005/8/layout/radial1"/>
    <dgm:cxn modelId="{B79417DD-9A0F-41AA-A027-7DEEB62E2A36}" type="presParOf" srcId="{3C3C82C6-ABFE-4E61-8FE1-AAE0222615AC}" destId="{BDA5A725-01E0-415D-83F4-E54271398D26}" srcOrd="0" destOrd="0" presId="urn:microsoft.com/office/officeart/2005/8/layout/radial1"/>
    <dgm:cxn modelId="{F350C0DA-AFEE-4E76-A51D-41F81463E79B}" type="presParOf" srcId="{21BE60F6-0B93-4B9D-ACF9-37864086BA64}" destId="{F82F18D0-9EA3-4C33-98CE-74B5B8273F71}" srcOrd="10" destOrd="0" presId="urn:microsoft.com/office/officeart/2005/8/layout/radial1"/>
    <dgm:cxn modelId="{9341E13E-F8CA-4A6D-B841-A1C8ADC43266}" type="presParOf" srcId="{21BE60F6-0B93-4B9D-ACF9-37864086BA64}" destId="{E7FE8F95-875A-4375-9A4B-A949C1411D71}" srcOrd="11" destOrd="0" presId="urn:microsoft.com/office/officeart/2005/8/layout/radial1"/>
    <dgm:cxn modelId="{7864F398-0828-495D-BE01-D0C48AD2B93B}" type="presParOf" srcId="{E7FE8F95-875A-4375-9A4B-A949C1411D71}" destId="{865B0DCE-E885-4B08-BB9F-FD02699DE8B9}" srcOrd="0" destOrd="0" presId="urn:microsoft.com/office/officeart/2005/8/layout/radial1"/>
    <dgm:cxn modelId="{E5069BCE-51AA-444D-BA57-E61949FE8290}" type="presParOf" srcId="{21BE60F6-0B93-4B9D-ACF9-37864086BA64}" destId="{2DEF39F5-50C1-4F46-BF5E-D3901B325457}" srcOrd="12" destOrd="0" presId="urn:microsoft.com/office/officeart/2005/8/layout/radial1"/>
    <dgm:cxn modelId="{C1CD4294-2DF3-4216-8DA1-3094E50CF2D6}" type="presParOf" srcId="{21BE60F6-0B93-4B9D-ACF9-37864086BA64}" destId="{E9CE4F49-F6F1-4427-8489-15FC2E998446}" srcOrd="13" destOrd="0" presId="urn:microsoft.com/office/officeart/2005/8/layout/radial1"/>
    <dgm:cxn modelId="{E8E33EB1-49CD-4264-A6B5-57FEB8EB8FA4}" type="presParOf" srcId="{E9CE4F49-F6F1-4427-8489-15FC2E998446}" destId="{844A4BEA-182D-4E97-8B7B-F7F5F95B50B7}" srcOrd="0" destOrd="0" presId="urn:microsoft.com/office/officeart/2005/8/layout/radial1"/>
    <dgm:cxn modelId="{B559B6DF-CBDF-40C2-ADED-AB83BB7C041E}" type="presParOf" srcId="{21BE60F6-0B93-4B9D-ACF9-37864086BA64}" destId="{4CFBC920-0719-4592-B64D-7CE3EFF6CD44}" srcOrd="14" destOrd="0" presId="urn:microsoft.com/office/officeart/2005/8/layout/radial1"/>
    <dgm:cxn modelId="{56DFE35B-D38A-48D9-9698-F8D799F26C87}" type="presParOf" srcId="{21BE60F6-0B93-4B9D-ACF9-37864086BA64}" destId="{5C1F771F-00AB-4D47-8AD5-6F48331F8834}" srcOrd="15" destOrd="0" presId="urn:microsoft.com/office/officeart/2005/8/layout/radial1"/>
    <dgm:cxn modelId="{95B77D5D-C0E4-44A9-B6BA-D20FD4DA8903}" type="presParOf" srcId="{5C1F771F-00AB-4D47-8AD5-6F48331F8834}" destId="{C4959ED3-4E6E-476B-8EE6-84770BA2FF9B}" srcOrd="0" destOrd="0" presId="urn:microsoft.com/office/officeart/2005/8/layout/radial1"/>
    <dgm:cxn modelId="{A76AF629-3D08-4442-8327-C77641E0939D}" type="presParOf" srcId="{21BE60F6-0B93-4B9D-ACF9-37864086BA64}" destId="{6F7F9181-8B1E-46FA-BD82-B2B99C42A41F}"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BD141-5579-470F-BCF8-8DEE3F60330C}">
      <dsp:nvSpPr>
        <dsp:cNvPr id="0" name=""/>
        <dsp:cNvSpPr/>
      </dsp:nvSpPr>
      <dsp:spPr>
        <a:xfrm>
          <a:off x="3533427" y="2047687"/>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dirty="0"/>
            <a:t>Reduces </a:t>
          </a:r>
        </a:p>
      </dsp:txBody>
      <dsp:txXfrm>
        <a:off x="3709659" y="2223919"/>
        <a:ext cx="850920" cy="850920"/>
      </dsp:txXfrm>
    </dsp:sp>
    <dsp:sp modelId="{300A5C9F-D6EB-48AE-A1E2-FF2E2CF12B18}">
      <dsp:nvSpPr>
        <dsp:cNvPr id="0" name=""/>
        <dsp:cNvSpPr/>
      </dsp:nvSpPr>
      <dsp:spPr>
        <a:xfrm rot="16200000">
          <a:off x="3714199" y="1613671"/>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114073" y="1605721"/>
        <a:ext cx="42092" cy="42092"/>
      </dsp:txXfrm>
    </dsp:sp>
    <dsp:sp modelId="{E5152EF5-7CE8-4770-BBBA-8215D8361FED}">
      <dsp:nvSpPr>
        <dsp:cNvPr id="0" name=""/>
        <dsp:cNvSpPr/>
      </dsp:nvSpPr>
      <dsp:spPr>
        <a:xfrm>
          <a:off x="3533427" y="2462"/>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Coronary heart disease</a:t>
          </a:r>
        </a:p>
      </dsp:txBody>
      <dsp:txXfrm>
        <a:off x="3709659" y="178694"/>
        <a:ext cx="850920" cy="850920"/>
      </dsp:txXfrm>
    </dsp:sp>
    <dsp:sp modelId="{9D09B248-3A7E-48F4-89EF-1DB27BFA56AC}">
      <dsp:nvSpPr>
        <dsp:cNvPr id="0" name=""/>
        <dsp:cNvSpPr/>
      </dsp:nvSpPr>
      <dsp:spPr>
        <a:xfrm rot="18900000">
          <a:off x="4437295" y="1913187"/>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37170" y="1905237"/>
        <a:ext cx="42092" cy="42092"/>
      </dsp:txXfrm>
    </dsp:sp>
    <dsp:sp modelId="{C594C07C-80E0-45D0-B067-B3C10517139E}">
      <dsp:nvSpPr>
        <dsp:cNvPr id="0" name=""/>
        <dsp:cNvSpPr/>
      </dsp:nvSpPr>
      <dsp:spPr>
        <a:xfrm>
          <a:off x="4979620" y="601495"/>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Stroke</a:t>
          </a:r>
        </a:p>
      </dsp:txBody>
      <dsp:txXfrm>
        <a:off x="5155852" y="777727"/>
        <a:ext cx="850920" cy="850920"/>
      </dsp:txXfrm>
    </dsp:sp>
    <dsp:sp modelId="{19B1069C-16B6-4127-9D2B-DC654839277A}">
      <dsp:nvSpPr>
        <dsp:cNvPr id="0" name=""/>
        <dsp:cNvSpPr/>
      </dsp:nvSpPr>
      <dsp:spPr>
        <a:xfrm>
          <a:off x="4736812" y="2636284"/>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136686" y="2628333"/>
        <a:ext cx="42092" cy="42092"/>
      </dsp:txXfrm>
    </dsp:sp>
    <dsp:sp modelId="{24F74261-37AF-4A66-A38B-F31EF91A680E}">
      <dsp:nvSpPr>
        <dsp:cNvPr id="0" name=""/>
        <dsp:cNvSpPr/>
      </dsp:nvSpPr>
      <dsp:spPr>
        <a:xfrm>
          <a:off x="5578653" y="2047687"/>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Non-insulin dependent diabetes</a:t>
          </a:r>
        </a:p>
      </dsp:txBody>
      <dsp:txXfrm>
        <a:off x="5754885" y="2223919"/>
        <a:ext cx="850920" cy="850920"/>
      </dsp:txXfrm>
    </dsp:sp>
    <dsp:sp modelId="{72954216-17F7-4DE8-963E-2B022EA27D0B}">
      <dsp:nvSpPr>
        <dsp:cNvPr id="0" name=""/>
        <dsp:cNvSpPr/>
      </dsp:nvSpPr>
      <dsp:spPr>
        <a:xfrm rot="2700000">
          <a:off x="4437295" y="3359380"/>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37170" y="3351430"/>
        <a:ext cx="42092" cy="42092"/>
      </dsp:txXfrm>
    </dsp:sp>
    <dsp:sp modelId="{77806723-6514-45B7-95AA-2004DBDB13A9}">
      <dsp:nvSpPr>
        <dsp:cNvPr id="0" name=""/>
        <dsp:cNvSpPr/>
      </dsp:nvSpPr>
      <dsp:spPr>
        <a:xfrm>
          <a:off x="4979620" y="3493880"/>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Some Cancers</a:t>
          </a:r>
        </a:p>
      </dsp:txBody>
      <dsp:txXfrm>
        <a:off x="5155852" y="3670112"/>
        <a:ext cx="850920" cy="850920"/>
      </dsp:txXfrm>
    </dsp:sp>
    <dsp:sp modelId="{3C3C82C6-ABFE-4E61-8FE1-AAE0222615AC}">
      <dsp:nvSpPr>
        <dsp:cNvPr id="0" name=""/>
        <dsp:cNvSpPr/>
      </dsp:nvSpPr>
      <dsp:spPr>
        <a:xfrm rot="5400000">
          <a:off x="3714199" y="3658896"/>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114073" y="3650946"/>
        <a:ext cx="42092" cy="42092"/>
      </dsp:txXfrm>
    </dsp:sp>
    <dsp:sp modelId="{F82F18D0-9EA3-4C33-98CE-74B5B8273F71}">
      <dsp:nvSpPr>
        <dsp:cNvPr id="0" name=""/>
        <dsp:cNvSpPr/>
      </dsp:nvSpPr>
      <dsp:spPr>
        <a:xfrm>
          <a:off x="3533427" y="4092913"/>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Depression</a:t>
          </a:r>
        </a:p>
      </dsp:txBody>
      <dsp:txXfrm>
        <a:off x="3709659" y="4269145"/>
        <a:ext cx="850920" cy="850920"/>
      </dsp:txXfrm>
    </dsp:sp>
    <dsp:sp modelId="{E7FE8F95-875A-4375-9A4B-A949C1411D71}">
      <dsp:nvSpPr>
        <dsp:cNvPr id="0" name=""/>
        <dsp:cNvSpPr/>
      </dsp:nvSpPr>
      <dsp:spPr>
        <a:xfrm rot="8100000">
          <a:off x="2991103" y="3359380"/>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90977" y="3351430"/>
        <a:ext cx="42092" cy="42092"/>
      </dsp:txXfrm>
    </dsp:sp>
    <dsp:sp modelId="{2DEF39F5-50C1-4F46-BF5E-D3901B325457}">
      <dsp:nvSpPr>
        <dsp:cNvPr id="0" name=""/>
        <dsp:cNvSpPr/>
      </dsp:nvSpPr>
      <dsp:spPr>
        <a:xfrm>
          <a:off x="2087235" y="3493880"/>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Osteoarthritis</a:t>
          </a:r>
        </a:p>
      </dsp:txBody>
      <dsp:txXfrm>
        <a:off x="2263467" y="3670112"/>
        <a:ext cx="850920" cy="850920"/>
      </dsp:txXfrm>
    </dsp:sp>
    <dsp:sp modelId="{E9CE4F49-F6F1-4427-8489-15FC2E998446}">
      <dsp:nvSpPr>
        <dsp:cNvPr id="0" name=""/>
        <dsp:cNvSpPr/>
      </dsp:nvSpPr>
      <dsp:spPr>
        <a:xfrm rot="10800000">
          <a:off x="2691586" y="2636284"/>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091461" y="2628333"/>
        <a:ext cx="42092" cy="42092"/>
      </dsp:txXfrm>
    </dsp:sp>
    <dsp:sp modelId="{4CFBC920-0719-4592-B64D-7CE3EFF6CD44}">
      <dsp:nvSpPr>
        <dsp:cNvPr id="0" name=""/>
        <dsp:cNvSpPr/>
      </dsp:nvSpPr>
      <dsp:spPr>
        <a:xfrm>
          <a:off x="1488202" y="2047687"/>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Falls</a:t>
          </a:r>
        </a:p>
      </dsp:txBody>
      <dsp:txXfrm>
        <a:off x="1664434" y="2223919"/>
        <a:ext cx="850920" cy="850920"/>
      </dsp:txXfrm>
    </dsp:sp>
    <dsp:sp modelId="{5C1F771F-00AB-4D47-8AD5-6F48331F8834}">
      <dsp:nvSpPr>
        <dsp:cNvPr id="0" name=""/>
        <dsp:cNvSpPr/>
      </dsp:nvSpPr>
      <dsp:spPr>
        <a:xfrm rot="13500000">
          <a:off x="2991103" y="1913187"/>
          <a:ext cx="841840" cy="26191"/>
        </a:xfrm>
        <a:custGeom>
          <a:avLst/>
          <a:gdLst/>
          <a:ahLst/>
          <a:cxnLst/>
          <a:rect l="0" t="0" r="0" b="0"/>
          <a:pathLst>
            <a:path>
              <a:moveTo>
                <a:pt x="0" y="13095"/>
              </a:moveTo>
              <a:lnTo>
                <a:pt x="841840" y="1309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90977" y="1905237"/>
        <a:ext cx="42092" cy="42092"/>
      </dsp:txXfrm>
    </dsp:sp>
    <dsp:sp modelId="{6F7F9181-8B1E-46FA-BD82-B2B99C42A41F}">
      <dsp:nvSpPr>
        <dsp:cNvPr id="0" name=""/>
        <dsp:cNvSpPr/>
      </dsp:nvSpPr>
      <dsp:spPr>
        <a:xfrm>
          <a:off x="2087235" y="601495"/>
          <a:ext cx="1203384" cy="12033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Dementia</a:t>
          </a:r>
        </a:p>
      </dsp:txBody>
      <dsp:txXfrm>
        <a:off x="2263467" y="777727"/>
        <a:ext cx="850920" cy="85092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BE392-7465-4E0B-9066-3B582931A3A4}" type="datetimeFigureOut">
              <a:rPr lang="en-GB" smtClean="0"/>
              <a:t>18/10/2024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B09E82-D4A3-4967-BAF8-037CB674B10F}" type="slidenum">
              <a:rPr lang="en-GB" smtClean="0"/>
              <a:t>‹#›</a:t>
            </a:fld>
            <a:endParaRPr lang="en-GB"/>
          </a:p>
        </p:txBody>
      </p:sp>
    </p:spTree>
    <p:extLst>
      <p:ext uri="{BB962C8B-B14F-4D97-AF65-F5344CB8AC3E}">
        <p14:creationId xmlns:p14="http://schemas.microsoft.com/office/powerpoint/2010/main" val="1023845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link with symptoms of PSC</a:t>
            </a:r>
          </a:p>
        </p:txBody>
      </p:sp>
      <p:sp>
        <p:nvSpPr>
          <p:cNvPr id="4" name="Slide Number Placeholder 3"/>
          <p:cNvSpPr>
            <a:spLocks noGrp="1"/>
          </p:cNvSpPr>
          <p:nvPr>
            <p:ph type="sldNum" sz="quarter" idx="5"/>
          </p:nvPr>
        </p:nvSpPr>
        <p:spPr/>
        <p:txBody>
          <a:bodyPr/>
          <a:lstStyle/>
          <a:p>
            <a:fld id="{11B09E82-D4A3-4967-BAF8-037CB674B10F}" type="slidenum">
              <a:rPr lang="en-GB" smtClean="0"/>
              <a:t>3</a:t>
            </a:fld>
            <a:endParaRPr lang="en-GB"/>
          </a:p>
        </p:txBody>
      </p:sp>
    </p:spTree>
    <p:extLst>
      <p:ext uri="{BB962C8B-B14F-4D97-AF65-F5344CB8AC3E}">
        <p14:creationId xmlns:p14="http://schemas.microsoft.com/office/powerpoint/2010/main" val="514086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Growth and repair</a:t>
            </a:r>
          </a:p>
          <a:p>
            <a:endParaRPr lang="en-GB" dirty="0"/>
          </a:p>
        </p:txBody>
      </p:sp>
      <p:sp>
        <p:nvSpPr>
          <p:cNvPr id="4" name="Slide Number Placeholder 3"/>
          <p:cNvSpPr>
            <a:spLocks noGrp="1"/>
          </p:cNvSpPr>
          <p:nvPr>
            <p:ph type="sldNum" sz="quarter" idx="5"/>
          </p:nvPr>
        </p:nvSpPr>
        <p:spPr/>
        <p:txBody>
          <a:bodyPr/>
          <a:lstStyle/>
          <a:p>
            <a:fld id="{11B09E82-D4A3-4967-BAF8-037CB674B10F}" type="slidenum">
              <a:rPr lang="en-GB" smtClean="0"/>
              <a:t>4</a:t>
            </a:fld>
            <a:endParaRPr lang="en-GB"/>
          </a:p>
        </p:txBody>
      </p:sp>
    </p:spTree>
    <p:extLst>
      <p:ext uri="{BB962C8B-B14F-4D97-AF65-F5344CB8AC3E}">
        <p14:creationId xmlns:p14="http://schemas.microsoft.com/office/powerpoint/2010/main" val="1357541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Usually store spare energy in the liver and muscle as ‘glycogen’ – not replenished in liver disease so muscle and fat are burnt for fuel instead</a:t>
            </a:r>
          </a:p>
          <a:p>
            <a:endParaRPr lang="en-GB" dirty="0"/>
          </a:p>
        </p:txBody>
      </p:sp>
      <p:sp>
        <p:nvSpPr>
          <p:cNvPr id="4" name="Slide Number Placeholder 3"/>
          <p:cNvSpPr>
            <a:spLocks noGrp="1"/>
          </p:cNvSpPr>
          <p:nvPr>
            <p:ph type="sldNum" sz="quarter" idx="5"/>
          </p:nvPr>
        </p:nvSpPr>
        <p:spPr/>
        <p:txBody>
          <a:bodyPr/>
          <a:lstStyle/>
          <a:p>
            <a:fld id="{11B09E82-D4A3-4967-BAF8-037CB674B10F}" type="slidenum">
              <a:rPr lang="en-GB" smtClean="0"/>
              <a:t>5</a:t>
            </a:fld>
            <a:endParaRPr lang="en-GB"/>
          </a:p>
        </p:txBody>
      </p:sp>
    </p:spTree>
    <p:extLst>
      <p:ext uri="{BB962C8B-B14F-4D97-AF65-F5344CB8AC3E}">
        <p14:creationId xmlns:p14="http://schemas.microsoft.com/office/powerpoint/2010/main" val="2427680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The liver produces diverse biologic mediators, including bile acids (BAs), which are secreted into the intestine through the biliary tract. BAs are especially important for the digestion of fats in the gut as well as for carrying toxins/other substances away from the liver, where they can be eliminated from the body in </a:t>
            </a:r>
            <a:r>
              <a:rPr lang="en-GB" sz="1800" kern="100" dirty="0" err="1">
                <a:solidFill>
                  <a:srgbClr val="0B769F"/>
                </a:solidFill>
                <a:effectLst/>
                <a:latin typeface="Aptos" panose="020B0004020202020204" pitchFamily="34" charset="0"/>
                <a:ea typeface="Aptos" panose="020B0004020202020204" pitchFamily="34" charset="0"/>
                <a:cs typeface="Times New Roman" panose="02020603050405020304" pitchFamily="18" charset="0"/>
              </a:rPr>
              <a:t>feces</a:t>
            </a: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endPar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In the gut, the microbiota metabolizes BAs and other dietary nutrients, which flow back to the liver via the portal vein.</a:t>
            </a:r>
          </a:p>
          <a:p>
            <a:pPr>
              <a:lnSpc>
                <a:spcPct val="107000"/>
              </a:lnSpc>
              <a:spcAft>
                <a:spcPts val="800"/>
              </a:spcAft>
            </a:pPr>
            <a:endPar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In cases of dysbiosis resulting from diverse intestinal disorders, chronic inflammation and oxidative stress can build up and lead to augmented production of endotoxin, dysregulation of BAs and disruption of the intestinal barrier, all of which can impact the liver5 . For example, compromising the gut integrity can cause translocation of bacteria as well as harmful bacterial products such as lipopolysaccharide (LPS) into the circulation, which can easily reach the liver to produce hepatic inflammation5.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An example of this bidirectional gut–liver axis is epitomized by the case of primary sclerosing cholangitis (PSC) and inflammatory bowel disease (IBD). PSC and IBD are immune-mediated diseases that are strongly intertwined.</a:t>
            </a:r>
          </a:p>
          <a:p>
            <a:pPr>
              <a:lnSpc>
                <a:spcPct val="107000"/>
              </a:lnSpc>
              <a:spcAft>
                <a:spcPts val="800"/>
              </a:spcAft>
            </a:pPr>
            <a:endPar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Impaired bile acid homeostasis. Cholestatic liver disease, including PSC, is a chronic condition that is characterized by reduced biologically toxic bile flow and consequent impaired systemic BA homeostasis69. BAs are important regulators of metabolism and the immune system. The synthesis, secretion and/or metabolism of BAs are strictly regulated to maintain BA homeostasis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Clinical characteristics of PSC-IBD PSC is usually asymptomatic in the early stage; however, as the disease progresses, patients complain of nonspecific symptoms such as fatigue, pruritus, fever, and weight loss. In advanced cases, abdominal pain and jaundice often develop. In IBD patients, PSC can be diagnosed when biochemical screening reveals abnormal liver chemistry findings, especially serum alkaline phosphatase (ALP) levels. In patients with PSC-IBD, IBD may manifest prior to or be concurrently diagnosed with PSC, while in some cases, IBD becomes apparent at a late stage of PSC, even after liver TPL. In a retrospective cohort study, of 84 PSC patients with no evidence of IBD at the time of liver TPL, 22 (26.2%) patients developed IBD after liver TPL1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1B09E82-D4A3-4967-BAF8-037CB674B10F}" type="slidenum">
              <a:rPr lang="en-GB" smtClean="0"/>
              <a:t>6</a:t>
            </a:fld>
            <a:endParaRPr lang="en-GB"/>
          </a:p>
        </p:txBody>
      </p:sp>
    </p:spTree>
    <p:extLst>
      <p:ext uri="{BB962C8B-B14F-4D97-AF65-F5344CB8AC3E}">
        <p14:creationId xmlns:p14="http://schemas.microsoft.com/office/powerpoint/2010/main" val="189785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1F08-C472-8DE5-816F-4B34B321EC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518B9-AA5F-6031-7574-6E3DDD002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5E6BB-BD55-2748-4AA6-D53CA027A8BD}"/>
              </a:ext>
            </a:extLst>
          </p:cNvPr>
          <p:cNvSpPr>
            <a:spLocks noGrp="1"/>
          </p:cNvSpPr>
          <p:nvPr>
            <p:ph type="body" idx="1"/>
          </p:nvPr>
        </p:nvSpPr>
        <p:spPr/>
        <p:txBody>
          <a:bodyPr/>
          <a:lstStyle/>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The liver produces diverse biologic mediators, including bile acids (BAs), which are secreted into the intestine through the biliary tract. BAs are especially important for the digestion of fats in the gut as well as for carrying toxins/other substances away from the liver, where they can be eliminated from the body in </a:t>
            </a:r>
            <a:r>
              <a:rPr lang="en-GB" sz="1800" kern="100" dirty="0" err="1">
                <a:solidFill>
                  <a:srgbClr val="0B769F"/>
                </a:solidFill>
                <a:effectLst/>
                <a:latin typeface="Aptos" panose="020B0004020202020204" pitchFamily="34" charset="0"/>
                <a:ea typeface="Aptos" panose="020B0004020202020204" pitchFamily="34" charset="0"/>
                <a:cs typeface="Times New Roman" panose="02020603050405020304" pitchFamily="18" charset="0"/>
              </a:rPr>
              <a:t>feces</a:t>
            </a: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endPar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In the gut, the microbiota metabolizes BAs and other dietary nutrients, which flow back to the liver via the portal vein.</a:t>
            </a:r>
          </a:p>
          <a:p>
            <a:pPr>
              <a:lnSpc>
                <a:spcPct val="107000"/>
              </a:lnSpc>
              <a:spcAft>
                <a:spcPts val="800"/>
              </a:spcAft>
            </a:pPr>
            <a:endPar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In cases of dysbiosis resulting from diverse intestinal disorders, chronic inflammation and oxidative stress can build up and lead to augmented production of endotoxin, dysregulation of BAs and disruption of the intestinal barrier, all of which can impact the liver5 . For example, compromising the gut integrity can cause translocation of bacteria as well as harmful bacterial products such as lipopolysaccharide (LPS) into the circulation, which can easily reach the liver to produce hepatic inflammation5.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An example of this bidirectional gut–liver axis is epitomized by the case of primary sclerosing cholangitis (PSC) and inflammatory bowel disease (IBD). PSC and IBD are immune-mediated diseases that are strongly intertwined.</a:t>
            </a:r>
          </a:p>
          <a:p>
            <a:pPr>
              <a:lnSpc>
                <a:spcPct val="107000"/>
              </a:lnSpc>
              <a:spcAft>
                <a:spcPts val="800"/>
              </a:spcAft>
            </a:pPr>
            <a:endPar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Impaired bile acid homeostasis. Cholestatic liver disease, including PSC, is a chronic condition that is characterized by reduced biologically toxic bile flow and consequent impaired systemic BA homeostasis69. BAs are important regulators of metabolism and the immune system. The synthesis, secretion and/or metabolism of BAs are strictly regulated to maintain BA homeostasis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solidFill>
                  <a:srgbClr val="0B769F"/>
                </a:solidFill>
                <a:effectLst/>
                <a:latin typeface="Aptos" panose="020B0004020202020204" pitchFamily="34" charset="0"/>
                <a:ea typeface="Aptos" panose="020B0004020202020204" pitchFamily="34" charset="0"/>
                <a:cs typeface="Times New Roman" panose="02020603050405020304" pitchFamily="18" charset="0"/>
              </a:rPr>
              <a:t>Clinical characteristics of PSC-IBD PSC is usually asymptomatic in the early stage; however, as the disease progresses, patients complain of nonspecific symptoms such as fatigue, pruritus, fever, and weight loss. In advanced cases, abdominal pain and jaundice often develop. In IBD patients, PSC can be diagnosed when biochemical screening reveals abnormal liver chemistry findings, especially serum alkaline phosphatase (ALP) levels. In patients with PSC-IBD, IBD may manifest prior to or be concurrently diagnosed with PSC, while in some cases, IBD becomes apparent at a late stage of PSC, even after liver TPL. In a retrospective cohort study, of 84 PSC patients with no evidence of IBD at the time of liver TPL, 22 (26.2%) patients developed IBD after liver TPL1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7BBA3021-3DD1-DD7A-D733-A4ADD4912E57}"/>
              </a:ext>
            </a:extLst>
          </p:cNvPr>
          <p:cNvSpPr>
            <a:spLocks noGrp="1"/>
          </p:cNvSpPr>
          <p:nvPr>
            <p:ph type="sldNum" sz="quarter" idx="5"/>
          </p:nvPr>
        </p:nvSpPr>
        <p:spPr/>
        <p:txBody>
          <a:bodyPr/>
          <a:lstStyle/>
          <a:p>
            <a:fld id="{11B09E82-D4A3-4967-BAF8-037CB674B10F}" type="slidenum">
              <a:rPr lang="en-GB" smtClean="0"/>
              <a:t>7</a:t>
            </a:fld>
            <a:endParaRPr lang="en-GB"/>
          </a:p>
        </p:txBody>
      </p:sp>
    </p:spTree>
    <p:extLst>
      <p:ext uri="{BB962C8B-B14F-4D97-AF65-F5344CB8AC3E}">
        <p14:creationId xmlns:p14="http://schemas.microsoft.com/office/powerpoint/2010/main" val="74186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Mention exercise</a:t>
            </a:r>
          </a:p>
        </p:txBody>
      </p:sp>
      <p:sp>
        <p:nvSpPr>
          <p:cNvPr id="4" name="Slide Number Placeholder 3"/>
          <p:cNvSpPr>
            <a:spLocks noGrp="1"/>
          </p:cNvSpPr>
          <p:nvPr>
            <p:ph type="sldNum" sz="quarter" idx="5"/>
          </p:nvPr>
        </p:nvSpPr>
        <p:spPr/>
        <p:txBody>
          <a:bodyPr/>
          <a:lstStyle/>
          <a:p>
            <a:fld id="{11B09E82-D4A3-4967-BAF8-037CB674B10F}" type="slidenum">
              <a:rPr lang="en-GB" smtClean="0"/>
              <a:t>8</a:t>
            </a:fld>
            <a:endParaRPr lang="en-GB"/>
          </a:p>
        </p:txBody>
      </p:sp>
    </p:spTree>
    <p:extLst>
      <p:ext uri="{BB962C8B-B14F-4D97-AF65-F5344CB8AC3E}">
        <p14:creationId xmlns:p14="http://schemas.microsoft.com/office/powerpoint/2010/main" val="3155694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this in mind how confident are</a:t>
            </a:r>
            <a:r>
              <a:rPr lang="en-GB" baseline="0" dirty="0"/>
              <a:t> you to exercise? </a:t>
            </a:r>
            <a:endParaRPr lang="en-GB" dirty="0"/>
          </a:p>
        </p:txBody>
      </p:sp>
      <p:sp>
        <p:nvSpPr>
          <p:cNvPr id="4" name="Slide Number Placeholder 3"/>
          <p:cNvSpPr>
            <a:spLocks noGrp="1"/>
          </p:cNvSpPr>
          <p:nvPr>
            <p:ph type="sldNum" sz="quarter" idx="10"/>
          </p:nvPr>
        </p:nvSpPr>
        <p:spPr/>
        <p:txBody>
          <a:bodyPr/>
          <a:lstStyle/>
          <a:p>
            <a:fld id="{437F6F92-0F62-414C-B22E-63502A80909C}" type="slidenum">
              <a:rPr lang="en-US" smtClean="0"/>
              <a:t>14</a:t>
            </a:fld>
            <a:endParaRPr lang="en-US"/>
          </a:p>
        </p:txBody>
      </p:sp>
    </p:spTree>
    <p:extLst>
      <p:ext uri="{BB962C8B-B14F-4D97-AF65-F5344CB8AC3E}">
        <p14:creationId xmlns:p14="http://schemas.microsoft.com/office/powerpoint/2010/main" val="4245227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B09E82-D4A3-4967-BAF8-037CB674B10F}" type="slidenum">
              <a:rPr lang="en-GB" smtClean="0"/>
              <a:t>21</a:t>
            </a:fld>
            <a:endParaRPr lang="en-GB"/>
          </a:p>
        </p:txBody>
      </p:sp>
    </p:spTree>
    <p:extLst>
      <p:ext uri="{BB962C8B-B14F-4D97-AF65-F5344CB8AC3E}">
        <p14:creationId xmlns:p14="http://schemas.microsoft.com/office/powerpoint/2010/main" val="2985714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B09E82-D4A3-4967-BAF8-037CB674B10F}" type="slidenum">
              <a:rPr lang="en-GB" smtClean="0"/>
              <a:t>22</a:t>
            </a:fld>
            <a:endParaRPr lang="en-GB"/>
          </a:p>
        </p:txBody>
      </p:sp>
    </p:spTree>
    <p:extLst>
      <p:ext uri="{BB962C8B-B14F-4D97-AF65-F5344CB8AC3E}">
        <p14:creationId xmlns:p14="http://schemas.microsoft.com/office/powerpoint/2010/main" val="3550530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BEF88-C480-B53E-EDE5-1941DA0CB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5AF8C-6C4C-C96D-22E1-298B70060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D2ABD-5511-0255-E78D-A5480586FA0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32F9DC-7930-94B5-0A36-9F4703E5A523}"/>
              </a:ext>
            </a:extLst>
          </p:cNvPr>
          <p:cNvSpPr>
            <a:spLocks noGrp="1"/>
          </p:cNvSpPr>
          <p:nvPr>
            <p:ph type="sldNum" sz="quarter" idx="5"/>
          </p:nvPr>
        </p:nvSpPr>
        <p:spPr/>
        <p:txBody>
          <a:bodyPr/>
          <a:lstStyle/>
          <a:p>
            <a:fld id="{16A0DC3A-980E-479C-906B-6DABBB549CFC}" type="slidenum">
              <a:rPr lang="en-GB" smtClean="0"/>
              <a:t>24</a:t>
            </a:fld>
            <a:endParaRPr lang="en-GB"/>
          </a:p>
        </p:txBody>
      </p:sp>
    </p:spTree>
    <p:extLst>
      <p:ext uri="{BB962C8B-B14F-4D97-AF65-F5344CB8AC3E}">
        <p14:creationId xmlns:p14="http://schemas.microsoft.com/office/powerpoint/2010/main" val="1804597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B09E82-D4A3-4967-BAF8-037CB674B10F}" type="slidenum">
              <a:rPr lang="en-GB" smtClean="0"/>
              <a:t>25</a:t>
            </a:fld>
            <a:endParaRPr lang="en-GB"/>
          </a:p>
        </p:txBody>
      </p:sp>
    </p:spTree>
    <p:extLst>
      <p:ext uri="{BB962C8B-B14F-4D97-AF65-F5344CB8AC3E}">
        <p14:creationId xmlns:p14="http://schemas.microsoft.com/office/powerpoint/2010/main" val="4191467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3D826-2422-6606-4D62-509A9B7227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B8CDE64-CEBF-154E-46BC-0247484698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6E5857B-E014-820B-0BD9-944DD5364125}"/>
              </a:ext>
            </a:extLst>
          </p:cNvPr>
          <p:cNvSpPr>
            <a:spLocks noGrp="1"/>
          </p:cNvSpPr>
          <p:nvPr>
            <p:ph type="dt" sz="half" idx="10"/>
          </p:nvPr>
        </p:nvSpPr>
        <p:spPr/>
        <p:txBody>
          <a:bodyPr/>
          <a:lstStyle/>
          <a:p>
            <a:fld id="{1160EA64-D806-43AC-9DF2-F8C432F32B4C}" type="datetimeFigureOut">
              <a:rPr lang="en-US" smtClean="0"/>
              <a:t>10/18/2024</a:t>
            </a:fld>
            <a:endParaRPr lang="en-US" dirty="0"/>
          </a:p>
        </p:txBody>
      </p:sp>
      <p:sp>
        <p:nvSpPr>
          <p:cNvPr id="5" name="Footer Placeholder 4">
            <a:extLst>
              <a:ext uri="{FF2B5EF4-FFF2-40B4-BE49-F238E27FC236}">
                <a16:creationId xmlns:a16="http://schemas.microsoft.com/office/drawing/2014/main" id="{4BBA76E3-A571-E2B5-E2B8-3A843C66C8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27A28F-C2E4-FD6D-C832-FB8AA93DDC81}"/>
              </a:ext>
            </a:extLst>
          </p:cNvPr>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858262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EF559-E78B-7881-BF1E-E1EAA8FFA8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6B47CA-69CF-CAE2-D414-D49A527345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D7B437-595E-24D3-3F7F-666A081F0085}"/>
              </a:ext>
            </a:extLst>
          </p:cNvPr>
          <p:cNvSpPr>
            <a:spLocks noGrp="1"/>
          </p:cNvSpPr>
          <p:nvPr>
            <p:ph type="dt" sz="half" idx="10"/>
          </p:nvPr>
        </p:nvSpPr>
        <p:spPr/>
        <p:txBody>
          <a:bodyPr/>
          <a:lstStyle/>
          <a:p>
            <a:fld id="{F070A7B3-6521-4DCA-87E5-044747A908C1}" type="datetimeFigureOut">
              <a:rPr lang="en-US" smtClean="0"/>
              <a:t>10/18/2024</a:t>
            </a:fld>
            <a:endParaRPr lang="en-US" dirty="0"/>
          </a:p>
        </p:txBody>
      </p:sp>
      <p:sp>
        <p:nvSpPr>
          <p:cNvPr id="5" name="Footer Placeholder 4">
            <a:extLst>
              <a:ext uri="{FF2B5EF4-FFF2-40B4-BE49-F238E27FC236}">
                <a16:creationId xmlns:a16="http://schemas.microsoft.com/office/drawing/2014/main" id="{E59D47F6-9BC4-6FCC-FD31-A08436A7EC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727893-B6D4-AE98-BAD7-A7516168FE85}"/>
              </a:ext>
            </a:extLst>
          </p:cNvPr>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268438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28C1C-7591-8F00-5318-9F66001EC0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1AB59A8-E2EB-B83B-FB37-A84A148632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CFDCA1-7BFC-79C6-8C30-54C9EABF3183}"/>
              </a:ext>
            </a:extLst>
          </p:cNvPr>
          <p:cNvSpPr>
            <a:spLocks noGrp="1"/>
          </p:cNvSpPr>
          <p:nvPr>
            <p:ph type="dt" sz="half" idx="10"/>
          </p:nvPr>
        </p:nvSpPr>
        <p:spPr/>
        <p:txBody>
          <a:bodyPr/>
          <a:lstStyle/>
          <a:p>
            <a:fld id="{1160EA64-D806-43AC-9DF2-F8C432F32B4C}" type="datetimeFigureOut">
              <a:rPr lang="en-US" smtClean="0"/>
              <a:t>10/18/2024</a:t>
            </a:fld>
            <a:endParaRPr lang="en-US" dirty="0"/>
          </a:p>
        </p:txBody>
      </p:sp>
      <p:sp>
        <p:nvSpPr>
          <p:cNvPr id="5" name="Footer Placeholder 4">
            <a:extLst>
              <a:ext uri="{FF2B5EF4-FFF2-40B4-BE49-F238E27FC236}">
                <a16:creationId xmlns:a16="http://schemas.microsoft.com/office/drawing/2014/main" id="{707E8164-67C8-4ABF-6F18-DAADCA8E46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5F71A2-C0FF-E5C7-4144-4AF95C43AEC7}"/>
              </a:ext>
            </a:extLst>
          </p:cNvPr>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90866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BF801-EF98-80B6-8302-7AB8B04790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9F4555-FEA0-959E-7EF9-77CA5285AB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6FEEAD9-3C77-7BB6-F007-8AC2660E68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38F23E-1703-0511-5FC0-6505B1051C2C}"/>
              </a:ext>
            </a:extLst>
          </p:cNvPr>
          <p:cNvSpPr>
            <a:spLocks noGrp="1"/>
          </p:cNvSpPr>
          <p:nvPr>
            <p:ph type="dt" sz="half" idx="10"/>
          </p:nvPr>
        </p:nvSpPr>
        <p:spPr/>
        <p:txBody>
          <a:bodyPr/>
          <a:lstStyle/>
          <a:p>
            <a:fld id="{AB134690-1557-4C89-A502-4959FE7FAD70}" type="datetimeFigureOut">
              <a:rPr lang="en-US" smtClean="0"/>
              <a:t>10/18/2024</a:t>
            </a:fld>
            <a:endParaRPr lang="en-US" dirty="0"/>
          </a:p>
        </p:txBody>
      </p:sp>
      <p:sp>
        <p:nvSpPr>
          <p:cNvPr id="6" name="Footer Placeholder 5">
            <a:extLst>
              <a:ext uri="{FF2B5EF4-FFF2-40B4-BE49-F238E27FC236}">
                <a16:creationId xmlns:a16="http://schemas.microsoft.com/office/drawing/2014/main" id="{16FCC8D2-7477-DD23-7D79-968123A4C0B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D3B356B-59DC-D0E9-BB45-5A0D74BEE258}"/>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70494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A785-0714-0F50-79E2-8B1F3946C76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0BC8AD-7558-9A98-4382-3F45CEC01C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A7DDF6-346F-4827-2D5D-5B6EC76211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0541B18-1E89-CABB-AAD4-976339D362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024D4B-BDFA-2BC2-64FF-38D13E7B6F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C133544-1836-6D26-AB94-5B3E8E1DDCD4}"/>
              </a:ext>
            </a:extLst>
          </p:cNvPr>
          <p:cNvSpPr>
            <a:spLocks noGrp="1"/>
          </p:cNvSpPr>
          <p:nvPr>
            <p:ph type="dt" sz="half" idx="10"/>
          </p:nvPr>
        </p:nvSpPr>
        <p:spPr/>
        <p:txBody>
          <a:bodyPr/>
          <a:lstStyle/>
          <a:p>
            <a:fld id="{1160EA64-D806-43AC-9DF2-F8C432F32B4C}" type="datetimeFigureOut">
              <a:rPr lang="en-US" smtClean="0"/>
              <a:t>10/18/2024</a:t>
            </a:fld>
            <a:endParaRPr lang="en-US" dirty="0"/>
          </a:p>
        </p:txBody>
      </p:sp>
      <p:sp>
        <p:nvSpPr>
          <p:cNvPr id="8" name="Footer Placeholder 7">
            <a:extLst>
              <a:ext uri="{FF2B5EF4-FFF2-40B4-BE49-F238E27FC236}">
                <a16:creationId xmlns:a16="http://schemas.microsoft.com/office/drawing/2014/main" id="{027FABC6-A190-213F-BA8E-263244A073C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E34A917-1FFD-37E2-09BC-A798CB5F2EEE}"/>
              </a:ext>
            </a:extLst>
          </p:cNvPr>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29962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D820B-ABC5-F8C7-5A73-558F1E28F84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FB6159-AB61-35B0-93A1-24B9CFB06BDE}"/>
              </a:ext>
            </a:extLst>
          </p:cNvPr>
          <p:cNvSpPr>
            <a:spLocks noGrp="1"/>
          </p:cNvSpPr>
          <p:nvPr>
            <p:ph type="dt" sz="half" idx="10"/>
          </p:nvPr>
        </p:nvSpPr>
        <p:spPr/>
        <p:txBody>
          <a:bodyPr/>
          <a:lstStyle/>
          <a:p>
            <a:fld id="{E1037C31-9E7A-4F99-8774-A0E530DE1A42}" type="datetimeFigureOut">
              <a:rPr lang="en-US" smtClean="0"/>
              <a:t>10/18/2024</a:t>
            </a:fld>
            <a:endParaRPr lang="en-US" dirty="0"/>
          </a:p>
        </p:txBody>
      </p:sp>
      <p:sp>
        <p:nvSpPr>
          <p:cNvPr id="4" name="Footer Placeholder 3">
            <a:extLst>
              <a:ext uri="{FF2B5EF4-FFF2-40B4-BE49-F238E27FC236}">
                <a16:creationId xmlns:a16="http://schemas.microsoft.com/office/drawing/2014/main" id="{7A8385B1-B69C-B69E-390B-02950AE9C99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E2AF611-781C-A684-4CF5-08C4383064C4}"/>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871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3090E3-D131-EA3A-CDBB-0E524FB63383}"/>
              </a:ext>
            </a:extLst>
          </p:cNvPr>
          <p:cNvSpPr>
            <a:spLocks noGrp="1"/>
          </p:cNvSpPr>
          <p:nvPr>
            <p:ph type="dt" sz="half" idx="10"/>
          </p:nvPr>
        </p:nvSpPr>
        <p:spPr/>
        <p:txBody>
          <a:bodyPr/>
          <a:lstStyle/>
          <a:p>
            <a:fld id="{C278504F-A551-4DE0-9316-4DCD1D8CC752}" type="datetimeFigureOut">
              <a:rPr lang="en-US" smtClean="0"/>
              <a:t>10/18/2024</a:t>
            </a:fld>
            <a:endParaRPr lang="en-US" dirty="0"/>
          </a:p>
        </p:txBody>
      </p:sp>
      <p:sp>
        <p:nvSpPr>
          <p:cNvPr id="3" name="Footer Placeholder 2">
            <a:extLst>
              <a:ext uri="{FF2B5EF4-FFF2-40B4-BE49-F238E27FC236}">
                <a16:creationId xmlns:a16="http://schemas.microsoft.com/office/drawing/2014/main" id="{41AD0B01-21CB-DA50-D797-40EE9D2E5CD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1038157-3E07-093E-11B4-E762BAAB1CB5}"/>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55945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3EF45-81CB-3C35-78AC-D2399B8C1E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D5BBAC-50D1-0F02-F729-C3D78EBD3E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5CDFD99-E4B4-E1FF-DD2D-661F9A149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A1093A-53DB-DB72-B508-F3D5BC7509CC}"/>
              </a:ext>
            </a:extLst>
          </p:cNvPr>
          <p:cNvSpPr>
            <a:spLocks noGrp="1"/>
          </p:cNvSpPr>
          <p:nvPr>
            <p:ph type="dt" sz="half" idx="10"/>
          </p:nvPr>
        </p:nvSpPr>
        <p:spPr/>
        <p:txBody>
          <a:bodyPr/>
          <a:lstStyle/>
          <a:p>
            <a:fld id="{D1BE4249-C0D0-4B06-8692-E8BB871AF643}" type="datetimeFigureOut">
              <a:rPr lang="en-US" smtClean="0"/>
              <a:t>10/18/2024</a:t>
            </a:fld>
            <a:endParaRPr lang="en-US" dirty="0"/>
          </a:p>
        </p:txBody>
      </p:sp>
      <p:sp>
        <p:nvSpPr>
          <p:cNvPr id="6" name="Footer Placeholder 5">
            <a:extLst>
              <a:ext uri="{FF2B5EF4-FFF2-40B4-BE49-F238E27FC236}">
                <a16:creationId xmlns:a16="http://schemas.microsoft.com/office/drawing/2014/main" id="{9DB22EF0-A910-19D4-012F-73D4AD4B42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DE7433-2111-3609-0900-3C1CEC314C7C}"/>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457134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DE464-74F0-D75F-18D7-6F7B99DA18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DE3DFB1-C012-E3FF-5FA4-D4554733B7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7FFCDB2-3487-EDE0-F02A-950283E52D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448B84-8D55-2BEE-A792-43CA2E461566}"/>
              </a:ext>
            </a:extLst>
          </p:cNvPr>
          <p:cNvSpPr>
            <a:spLocks noGrp="1"/>
          </p:cNvSpPr>
          <p:nvPr>
            <p:ph type="dt" sz="half" idx="10"/>
          </p:nvPr>
        </p:nvSpPr>
        <p:spPr/>
        <p:txBody>
          <a:bodyPr/>
          <a:lstStyle/>
          <a:p>
            <a:fld id="{042B0DB6-F5C7-45FB-8CF3-31B45F9C2DAC}" type="datetimeFigureOut">
              <a:rPr lang="en-US" smtClean="0"/>
              <a:t>10/18/2024</a:t>
            </a:fld>
            <a:endParaRPr lang="en-US" dirty="0"/>
          </a:p>
        </p:txBody>
      </p:sp>
      <p:sp>
        <p:nvSpPr>
          <p:cNvPr id="6" name="Footer Placeholder 5">
            <a:extLst>
              <a:ext uri="{FF2B5EF4-FFF2-40B4-BE49-F238E27FC236}">
                <a16:creationId xmlns:a16="http://schemas.microsoft.com/office/drawing/2014/main" id="{43E66028-0123-3148-31E7-6BF58B1148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692DE6A-24BA-F6FE-4051-A5032906E309}"/>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474978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13176-76F2-B238-9C16-28AB37AE1B6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98F4DA-BC88-4F0D-A349-1FDCAB8A51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C21FED-A043-AF2A-EF04-C0E950189D86}"/>
              </a:ext>
            </a:extLst>
          </p:cNvPr>
          <p:cNvSpPr>
            <a:spLocks noGrp="1"/>
          </p:cNvSpPr>
          <p:nvPr>
            <p:ph type="dt" sz="half" idx="10"/>
          </p:nvPr>
        </p:nvSpPr>
        <p:spPr/>
        <p:txBody>
          <a:bodyPr/>
          <a:lstStyle/>
          <a:p>
            <a:fld id="{E9F9C37B-1D36-470B-8223-D6C91242EC14}" type="datetimeFigureOut">
              <a:rPr lang="en-US" smtClean="0"/>
              <a:t>10/18/2024</a:t>
            </a:fld>
            <a:endParaRPr lang="en-US" dirty="0"/>
          </a:p>
        </p:txBody>
      </p:sp>
      <p:sp>
        <p:nvSpPr>
          <p:cNvPr id="5" name="Footer Placeholder 4">
            <a:extLst>
              <a:ext uri="{FF2B5EF4-FFF2-40B4-BE49-F238E27FC236}">
                <a16:creationId xmlns:a16="http://schemas.microsoft.com/office/drawing/2014/main" id="{81E7BEA4-353A-9D7C-BA41-12B689E1F0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BB2FBF-EDF7-B540-DA57-5303D6D162CE}"/>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70443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B668E0-8037-2114-46D9-6BD13C4619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CB94A8-B15D-009B-CFB5-BAA5ABE2A8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F9AF8E-C171-5FD1-2421-88D56F23D700}"/>
              </a:ext>
            </a:extLst>
          </p:cNvPr>
          <p:cNvSpPr>
            <a:spLocks noGrp="1"/>
          </p:cNvSpPr>
          <p:nvPr>
            <p:ph type="dt" sz="half" idx="10"/>
          </p:nvPr>
        </p:nvSpPr>
        <p:spPr/>
        <p:txBody>
          <a:bodyPr/>
          <a:lstStyle/>
          <a:p>
            <a:fld id="{67C6F52A-A82B-47A2-A83A-8C4C91F2D59F}" type="datetimeFigureOut">
              <a:rPr lang="en-US" smtClean="0"/>
              <a:t>10/18/2024</a:t>
            </a:fld>
            <a:endParaRPr lang="en-US" dirty="0"/>
          </a:p>
        </p:txBody>
      </p:sp>
      <p:sp>
        <p:nvSpPr>
          <p:cNvPr id="5" name="Footer Placeholder 4">
            <a:extLst>
              <a:ext uri="{FF2B5EF4-FFF2-40B4-BE49-F238E27FC236}">
                <a16:creationId xmlns:a16="http://schemas.microsoft.com/office/drawing/2014/main" id="{4904401B-EEF1-31F1-D5E4-1CF79BF155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385D279-332C-7844-8C11-E4F3B2DCAE0B}"/>
              </a:ext>
            </a:extLst>
          </p:cNvPr>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007370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9C8A2F-3A00-36C8-BA96-3512143A5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17E5A9-4742-2B75-3357-360768A4B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043454-D76A-CA20-B3AD-D4C569E08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60EA64-D806-43AC-9DF2-F8C432F32B4C}" type="datetimeFigureOut">
              <a:rPr lang="en-US" smtClean="0"/>
              <a:t>10/18/2024</a:t>
            </a:fld>
            <a:endParaRPr lang="en-US" dirty="0"/>
          </a:p>
        </p:txBody>
      </p:sp>
      <p:sp>
        <p:nvSpPr>
          <p:cNvPr id="5" name="Footer Placeholder 4">
            <a:extLst>
              <a:ext uri="{FF2B5EF4-FFF2-40B4-BE49-F238E27FC236}">
                <a16:creationId xmlns:a16="http://schemas.microsoft.com/office/drawing/2014/main" id="{2B81339E-EED9-5A98-512F-21A644CC91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CF10458-E702-9998-D78B-A5CAFAF12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7A6979-0714-4377-B894-6BE4C2D6E202}" type="slidenum">
              <a:rPr lang="en-US" smtClean="0"/>
              <a:pPr/>
              <a:t>‹#›</a:t>
            </a:fld>
            <a:endParaRPr lang="en-US" dirty="0"/>
          </a:p>
        </p:txBody>
      </p:sp>
      <p:pic>
        <p:nvPicPr>
          <p:cNvPr id="7" name="Picture 6" descr="A picture containing shape&#10;&#10;Description automatically generated">
            <a:extLst>
              <a:ext uri="{FF2B5EF4-FFF2-40B4-BE49-F238E27FC236}">
                <a16:creationId xmlns:a16="http://schemas.microsoft.com/office/drawing/2014/main" id="{DF48F2B5-8DAA-9B1B-4D6C-B0E4C79AA16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9585" y="0"/>
            <a:ext cx="12240000" cy="6854178"/>
          </a:xfrm>
          <a:prstGeom prst="rect">
            <a:avLst/>
          </a:prstGeom>
        </p:spPr>
      </p:pic>
    </p:spTree>
    <p:extLst>
      <p:ext uri="{BB962C8B-B14F-4D97-AF65-F5344CB8AC3E}">
        <p14:creationId xmlns:p14="http://schemas.microsoft.com/office/powerpoint/2010/main" val="90345661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10" Type="http://schemas.openxmlformats.org/officeDocument/2006/relationships/image" Target="../media/image31.svg"/><Relationship Id="rId4" Type="http://schemas.openxmlformats.org/officeDocument/2006/relationships/image" Target="../media/image2.png"/><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10.xml"/><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2.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sv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A0589-939F-2238-531F-44E1C66FCEA8}"/>
              </a:ext>
            </a:extLst>
          </p:cNvPr>
          <p:cNvSpPr>
            <a:spLocks noGrp="1"/>
          </p:cNvSpPr>
          <p:nvPr>
            <p:ph type="title"/>
          </p:nvPr>
        </p:nvSpPr>
        <p:spPr/>
        <p:txBody>
          <a:bodyPr/>
          <a:lstStyle/>
          <a:p>
            <a:r>
              <a:rPr lang="en-GB" dirty="0"/>
              <a:t>Maintaining fitness</a:t>
            </a:r>
          </a:p>
        </p:txBody>
      </p:sp>
      <p:sp>
        <p:nvSpPr>
          <p:cNvPr id="3" name="Content Placeholder 2">
            <a:extLst>
              <a:ext uri="{FF2B5EF4-FFF2-40B4-BE49-F238E27FC236}">
                <a16:creationId xmlns:a16="http://schemas.microsoft.com/office/drawing/2014/main" id="{8B57299C-EA3E-FEF5-827B-B37EF2D7AF29}"/>
              </a:ext>
            </a:extLst>
          </p:cNvPr>
          <p:cNvSpPr>
            <a:spLocks noGrp="1"/>
          </p:cNvSpPr>
          <p:nvPr>
            <p:ph idx="1"/>
          </p:nvPr>
        </p:nvSpPr>
        <p:spPr>
          <a:xfrm>
            <a:off x="3266114" y="2890458"/>
            <a:ext cx="6694750" cy="1077084"/>
          </a:xfrm>
        </p:spPr>
        <p:txBody>
          <a:bodyPr>
            <a:normAutofit fontScale="70000" lnSpcReduction="20000"/>
          </a:bodyPr>
          <a:lstStyle/>
          <a:p>
            <a:pPr marL="0" indent="0" algn="r">
              <a:buNone/>
            </a:pPr>
            <a:r>
              <a:rPr lang="en-GB" dirty="0"/>
              <a:t>Jenny Towey</a:t>
            </a:r>
          </a:p>
          <a:p>
            <a:pPr marL="0" indent="0" algn="r">
              <a:buNone/>
            </a:pPr>
            <a:r>
              <a:rPr lang="en-GB" dirty="0"/>
              <a:t>Specialist Hepatology and Transplant Dietitian</a:t>
            </a:r>
          </a:p>
          <a:p>
            <a:pPr marL="0" indent="0" algn="r">
              <a:buNone/>
            </a:pPr>
            <a:r>
              <a:rPr lang="en-GB" dirty="0"/>
              <a:t>University Hospitals Birmingham NHS Foundation Trust </a:t>
            </a:r>
          </a:p>
          <a:p>
            <a:pPr marL="0" indent="0" algn="r">
              <a:buNone/>
            </a:pPr>
            <a:endParaRPr lang="en-GB" dirty="0"/>
          </a:p>
        </p:txBody>
      </p:sp>
      <p:pic>
        <p:nvPicPr>
          <p:cNvPr id="5" name="Picture 4">
            <a:extLst>
              <a:ext uri="{FF2B5EF4-FFF2-40B4-BE49-F238E27FC236}">
                <a16:creationId xmlns:a16="http://schemas.microsoft.com/office/drawing/2014/main" id="{22FC2703-08F2-941D-84DB-0C0FECB4BAAE}"/>
              </a:ext>
            </a:extLst>
          </p:cNvPr>
          <p:cNvPicPr>
            <a:picLocks noChangeAspect="1"/>
          </p:cNvPicPr>
          <p:nvPr/>
        </p:nvPicPr>
        <p:blipFill>
          <a:blip r:embed="rId2"/>
          <a:stretch>
            <a:fillRect/>
          </a:stretch>
        </p:blipFill>
        <p:spPr>
          <a:xfrm>
            <a:off x="277427" y="4393526"/>
            <a:ext cx="2635385" cy="1505027"/>
          </a:xfrm>
          <a:prstGeom prst="rect">
            <a:avLst/>
          </a:prstGeom>
        </p:spPr>
      </p:pic>
      <p:pic>
        <p:nvPicPr>
          <p:cNvPr id="4" name="Picture 3">
            <a:extLst>
              <a:ext uri="{FF2B5EF4-FFF2-40B4-BE49-F238E27FC236}">
                <a16:creationId xmlns:a16="http://schemas.microsoft.com/office/drawing/2014/main" id="{B8AA8720-F694-AFEC-1779-7A69A1534EA6}"/>
              </a:ext>
            </a:extLst>
          </p:cNvPr>
          <p:cNvPicPr>
            <a:picLocks noChangeAspect="1"/>
          </p:cNvPicPr>
          <p:nvPr/>
        </p:nvPicPr>
        <p:blipFill>
          <a:blip r:embed="rId3"/>
          <a:stretch>
            <a:fillRect/>
          </a:stretch>
        </p:blipFill>
        <p:spPr>
          <a:xfrm>
            <a:off x="10719412" y="4756879"/>
            <a:ext cx="1265600" cy="1189227"/>
          </a:xfrm>
          <a:prstGeom prst="rect">
            <a:avLst/>
          </a:prstGeom>
        </p:spPr>
      </p:pic>
    </p:spTree>
    <p:extLst>
      <p:ext uri="{BB962C8B-B14F-4D97-AF65-F5344CB8AC3E}">
        <p14:creationId xmlns:p14="http://schemas.microsoft.com/office/powerpoint/2010/main" val="1596454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A6FC-03BE-288A-9510-14BEF46EE71A}"/>
              </a:ext>
            </a:extLst>
          </p:cNvPr>
          <p:cNvSpPr>
            <a:spLocks noGrp="1"/>
          </p:cNvSpPr>
          <p:nvPr>
            <p:ph type="title"/>
          </p:nvPr>
        </p:nvSpPr>
        <p:spPr/>
        <p:txBody>
          <a:bodyPr/>
          <a:lstStyle/>
          <a:p>
            <a:r>
              <a:rPr lang="en-GB" dirty="0"/>
              <a:t>Aims</a:t>
            </a:r>
          </a:p>
        </p:txBody>
      </p:sp>
      <p:sp>
        <p:nvSpPr>
          <p:cNvPr id="3" name="Content Placeholder 2">
            <a:extLst>
              <a:ext uri="{FF2B5EF4-FFF2-40B4-BE49-F238E27FC236}">
                <a16:creationId xmlns:a16="http://schemas.microsoft.com/office/drawing/2014/main" id="{7980A4CC-66FF-05BE-2572-1E92D1BDC59F}"/>
              </a:ext>
            </a:extLst>
          </p:cNvPr>
          <p:cNvSpPr>
            <a:spLocks noGrp="1"/>
          </p:cNvSpPr>
          <p:nvPr>
            <p:ph sz="half" idx="1"/>
          </p:nvPr>
        </p:nvSpPr>
        <p:spPr>
          <a:xfrm>
            <a:off x="838200" y="1587918"/>
            <a:ext cx="8406384" cy="4158235"/>
          </a:xfrm>
        </p:spPr>
        <p:txBody>
          <a:bodyPr/>
          <a:lstStyle/>
          <a:p>
            <a:r>
              <a:rPr lang="en-GB" dirty="0"/>
              <a:t>To understand the role of diet in PSC.</a:t>
            </a:r>
          </a:p>
          <a:p>
            <a:pPr marL="0" indent="0">
              <a:buNone/>
            </a:pPr>
            <a:endParaRPr lang="en-GB" dirty="0"/>
          </a:p>
          <a:p>
            <a:r>
              <a:rPr lang="en-GB" dirty="0"/>
              <a:t>To consider your individual needs and the importance of early intervention. </a:t>
            </a:r>
          </a:p>
          <a:p>
            <a:endParaRPr lang="en-GB" dirty="0"/>
          </a:p>
        </p:txBody>
      </p:sp>
      <p:pic>
        <p:nvPicPr>
          <p:cNvPr id="5" name="Picture 4">
            <a:extLst>
              <a:ext uri="{FF2B5EF4-FFF2-40B4-BE49-F238E27FC236}">
                <a16:creationId xmlns:a16="http://schemas.microsoft.com/office/drawing/2014/main" id="{EA764208-4228-0B67-A211-2100F8131A3F}"/>
              </a:ext>
            </a:extLst>
          </p:cNvPr>
          <p:cNvPicPr>
            <a:picLocks noChangeAspect="1"/>
          </p:cNvPicPr>
          <p:nvPr/>
        </p:nvPicPr>
        <p:blipFill>
          <a:blip r:embed="rId2"/>
          <a:stretch>
            <a:fillRect/>
          </a:stretch>
        </p:blipFill>
        <p:spPr>
          <a:xfrm>
            <a:off x="287587" y="4576579"/>
            <a:ext cx="2047989" cy="1169574"/>
          </a:xfrm>
          <a:prstGeom prst="rect">
            <a:avLst/>
          </a:prstGeom>
        </p:spPr>
      </p:pic>
      <p:pic>
        <p:nvPicPr>
          <p:cNvPr id="4" name="Picture 3">
            <a:extLst>
              <a:ext uri="{FF2B5EF4-FFF2-40B4-BE49-F238E27FC236}">
                <a16:creationId xmlns:a16="http://schemas.microsoft.com/office/drawing/2014/main" id="{1E940D72-1696-9658-44E5-1421728177F6}"/>
              </a:ext>
            </a:extLst>
          </p:cNvPr>
          <p:cNvPicPr>
            <a:picLocks noChangeAspect="1"/>
          </p:cNvPicPr>
          <p:nvPr/>
        </p:nvPicPr>
        <p:blipFill>
          <a:blip r:embed="rId3"/>
          <a:stretch>
            <a:fillRect/>
          </a:stretch>
        </p:blipFill>
        <p:spPr>
          <a:xfrm>
            <a:off x="10719412" y="4756879"/>
            <a:ext cx="1265600" cy="1189227"/>
          </a:xfrm>
          <a:prstGeom prst="rect">
            <a:avLst/>
          </a:prstGeom>
        </p:spPr>
      </p:pic>
    </p:spTree>
    <p:extLst>
      <p:ext uri="{BB962C8B-B14F-4D97-AF65-F5344CB8AC3E}">
        <p14:creationId xmlns:p14="http://schemas.microsoft.com/office/powerpoint/2010/main" val="267828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61E-A3DD-F49A-D5E3-3E5D4BF0FA00}"/>
              </a:ext>
            </a:extLst>
          </p:cNvPr>
          <p:cNvSpPr>
            <a:spLocks noGrp="1"/>
          </p:cNvSpPr>
          <p:nvPr>
            <p:ph type="title"/>
          </p:nvPr>
        </p:nvSpPr>
        <p:spPr>
          <a:xfrm>
            <a:off x="839788" y="365125"/>
            <a:ext cx="10515600" cy="732155"/>
          </a:xfrm>
        </p:spPr>
        <p:txBody>
          <a:bodyPr>
            <a:normAutofit/>
          </a:bodyPr>
          <a:lstStyle/>
          <a:p>
            <a:r>
              <a:rPr lang="en-GB" sz="4000" dirty="0"/>
              <a:t>Diet can impact many things….</a:t>
            </a:r>
          </a:p>
        </p:txBody>
      </p:sp>
      <p:pic>
        <p:nvPicPr>
          <p:cNvPr id="1028" name="Picture 4" descr="Sleep 101: Why Sleep Is So Important to ...">
            <a:extLst>
              <a:ext uri="{FF2B5EF4-FFF2-40B4-BE49-F238E27FC236}">
                <a16:creationId xmlns:a16="http://schemas.microsoft.com/office/drawing/2014/main" id="{DBBEE05D-7ADE-7DCB-47D1-F72A15462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943" y="1548658"/>
            <a:ext cx="2962275" cy="15430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30" name="Picture 6" descr="Types of Energy - Knowledge Bank ...">
            <a:extLst>
              <a:ext uri="{FF2B5EF4-FFF2-40B4-BE49-F238E27FC236}">
                <a16:creationId xmlns:a16="http://schemas.microsoft.com/office/drawing/2014/main" id="{1022798F-66FC-0A9C-8E24-62BF3D604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9795" y="1481983"/>
            <a:ext cx="2838450" cy="1609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a:extLst>
              <a:ext uri="{FF2B5EF4-FFF2-40B4-BE49-F238E27FC236}">
                <a16:creationId xmlns:a16="http://schemas.microsoft.com/office/drawing/2014/main" id="{09855053-9D98-24E5-B52E-62CD2ED4379B}"/>
              </a:ext>
            </a:extLst>
          </p:cNvPr>
          <p:cNvPicPr>
            <a:picLocks noChangeAspect="1"/>
          </p:cNvPicPr>
          <p:nvPr/>
        </p:nvPicPr>
        <p:blipFill>
          <a:blip r:embed="rId5"/>
          <a:stretch>
            <a:fillRect/>
          </a:stretch>
        </p:blipFill>
        <p:spPr>
          <a:xfrm>
            <a:off x="7538662" y="3842425"/>
            <a:ext cx="2746432" cy="168531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96C3D53E-70C9-FF5C-7D72-D64E2DA00AFD}"/>
              </a:ext>
            </a:extLst>
          </p:cNvPr>
          <p:cNvPicPr>
            <a:picLocks noChangeAspect="1"/>
          </p:cNvPicPr>
          <p:nvPr/>
        </p:nvPicPr>
        <p:blipFill>
          <a:blip r:embed="rId6"/>
          <a:stretch>
            <a:fillRect/>
          </a:stretch>
        </p:blipFill>
        <p:spPr>
          <a:xfrm>
            <a:off x="2760325" y="3666138"/>
            <a:ext cx="2237146" cy="20378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82230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AC1CA-3AAC-47B1-BCEF-AB50E24EA92F}"/>
              </a:ext>
            </a:extLst>
          </p:cNvPr>
          <p:cNvSpPr>
            <a:spLocks noGrp="1"/>
          </p:cNvSpPr>
          <p:nvPr>
            <p:ph type="title"/>
          </p:nvPr>
        </p:nvSpPr>
        <p:spPr>
          <a:xfrm>
            <a:off x="839788" y="457200"/>
            <a:ext cx="5865812" cy="530225"/>
          </a:xfrm>
        </p:spPr>
        <p:txBody>
          <a:bodyPr>
            <a:noAutofit/>
          </a:bodyPr>
          <a:lstStyle/>
          <a:p>
            <a:r>
              <a:rPr lang="en-GB" sz="4400" dirty="0"/>
              <a:t>Eating for health</a:t>
            </a:r>
          </a:p>
        </p:txBody>
      </p:sp>
      <p:sp>
        <p:nvSpPr>
          <p:cNvPr id="3" name="Content Placeholder 2">
            <a:extLst>
              <a:ext uri="{FF2B5EF4-FFF2-40B4-BE49-F238E27FC236}">
                <a16:creationId xmlns:a16="http://schemas.microsoft.com/office/drawing/2014/main" id="{4C562698-BA00-9629-E1A5-3D0C961D720B}"/>
              </a:ext>
            </a:extLst>
          </p:cNvPr>
          <p:cNvSpPr>
            <a:spLocks noGrp="1"/>
          </p:cNvSpPr>
          <p:nvPr>
            <p:ph idx="1"/>
          </p:nvPr>
        </p:nvSpPr>
        <p:spPr>
          <a:xfrm>
            <a:off x="5538788" y="999490"/>
            <a:ext cx="6172200" cy="4873625"/>
          </a:xfrm>
        </p:spPr>
        <p:txBody>
          <a:bodyPr>
            <a:normAutofit/>
          </a:bodyPr>
          <a:lstStyle/>
          <a:p>
            <a:r>
              <a:rPr lang="en-GB" sz="2800" dirty="0"/>
              <a:t>Provides the correct balance of nutrients to help the body work properly.</a:t>
            </a:r>
          </a:p>
          <a:p>
            <a:pPr marL="0" indent="0">
              <a:buNone/>
            </a:pPr>
            <a:endParaRPr lang="en-GB" sz="2800" dirty="0"/>
          </a:p>
          <a:p>
            <a:r>
              <a:rPr lang="en-GB" sz="2800" dirty="0"/>
              <a:t>Can help to manage weight.</a:t>
            </a:r>
          </a:p>
          <a:p>
            <a:pPr marL="0" indent="0">
              <a:buNone/>
            </a:pPr>
            <a:endParaRPr lang="en-GB" sz="2800" dirty="0"/>
          </a:p>
          <a:p>
            <a:r>
              <a:rPr lang="en-GB" sz="2800" dirty="0"/>
              <a:t>Can help with mood, sleep, brain function. </a:t>
            </a:r>
          </a:p>
          <a:p>
            <a:endParaRPr lang="en-GB" sz="2800" dirty="0"/>
          </a:p>
        </p:txBody>
      </p:sp>
      <p:sp>
        <p:nvSpPr>
          <p:cNvPr id="4" name="Text Placeholder 3">
            <a:extLst>
              <a:ext uri="{FF2B5EF4-FFF2-40B4-BE49-F238E27FC236}">
                <a16:creationId xmlns:a16="http://schemas.microsoft.com/office/drawing/2014/main" id="{E3CBED01-D518-7093-8231-F317A03300ED}"/>
              </a:ext>
            </a:extLst>
          </p:cNvPr>
          <p:cNvSpPr>
            <a:spLocks noGrp="1"/>
          </p:cNvSpPr>
          <p:nvPr>
            <p:ph type="body" sz="half" idx="2"/>
          </p:nvPr>
        </p:nvSpPr>
        <p:spPr>
          <a:xfrm>
            <a:off x="836612" y="1102360"/>
            <a:ext cx="3932237" cy="3811588"/>
          </a:xfrm>
        </p:spPr>
        <p:txBody>
          <a:bodyPr/>
          <a:lstStyle/>
          <a:p>
            <a:endParaRPr lang="en-GB" dirty="0"/>
          </a:p>
        </p:txBody>
      </p:sp>
      <p:pic>
        <p:nvPicPr>
          <p:cNvPr id="6" name="Picture 5">
            <a:extLst>
              <a:ext uri="{FF2B5EF4-FFF2-40B4-BE49-F238E27FC236}">
                <a16:creationId xmlns:a16="http://schemas.microsoft.com/office/drawing/2014/main" id="{751D00B9-71FE-892C-CC88-9A5DB6B8E96C}"/>
              </a:ext>
            </a:extLst>
          </p:cNvPr>
          <p:cNvPicPr>
            <a:picLocks noChangeAspect="1"/>
          </p:cNvPicPr>
          <p:nvPr/>
        </p:nvPicPr>
        <p:blipFill>
          <a:blip r:embed="rId3"/>
          <a:stretch>
            <a:fillRect/>
          </a:stretch>
        </p:blipFill>
        <p:spPr>
          <a:xfrm>
            <a:off x="289857" y="1102360"/>
            <a:ext cx="5232193" cy="3686208"/>
          </a:xfrm>
          <a:prstGeom prst="rect">
            <a:avLst/>
          </a:prstGeom>
        </p:spPr>
      </p:pic>
      <p:pic>
        <p:nvPicPr>
          <p:cNvPr id="5" name="Picture 4">
            <a:extLst>
              <a:ext uri="{FF2B5EF4-FFF2-40B4-BE49-F238E27FC236}">
                <a16:creationId xmlns:a16="http://schemas.microsoft.com/office/drawing/2014/main" id="{E9F517CB-DDE4-2C23-AC47-5B3AFB91417C}"/>
              </a:ext>
            </a:extLst>
          </p:cNvPr>
          <p:cNvPicPr>
            <a:picLocks noChangeAspect="1"/>
          </p:cNvPicPr>
          <p:nvPr/>
        </p:nvPicPr>
        <p:blipFill>
          <a:blip r:embed="rId4"/>
          <a:stretch>
            <a:fillRect/>
          </a:stretch>
        </p:blipFill>
        <p:spPr>
          <a:xfrm>
            <a:off x="10719412" y="4756879"/>
            <a:ext cx="1265600" cy="1189227"/>
          </a:xfrm>
          <a:prstGeom prst="rect">
            <a:avLst/>
          </a:prstGeom>
        </p:spPr>
      </p:pic>
    </p:spTree>
    <p:extLst>
      <p:ext uri="{BB962C8B-B14F-4D97-AF65-F5344CB8AC3E}">
        <p14:creationId xmlns:p14="http://schemas.microsoft.com/office/powerpoint/2010/main" val="339443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C1F2-FE63-E43D-23C1-A1172A1D1E49}"/>
              </a:ext>
            </a:extLst>
          </p:cNvPr>
          <p:cNvSpPr>
            <a:spLocks noGrp="1"/>
          </p:cNvSpPr>
          <p:nvPr>
            <p:ph type="title"/>
          </p:nvPr>
        </p:nvSpPr>
        <p:spPr>
          <a:xfrm>
            <a:off x="695408" y="120316"/>
            <a:ext cx="7762791" cy="782053"/>
          </a:xfrm>
        </p:spPr>
        <p:txBody>
          <a:bodyPr>
            <a:noAutofit/>
          </a:bodyPr>
          <a:lstStyle/>
          <a:p>
            <a:r>
              <a:rPr lang="en-GB" sz="4400" dirty="0"/>
              <a:t>Does anything  change with PSC?</a:t>
            </a:r>
          </a:p>
        </p:txBody>
      </p:sp>
      <p:sp>
        <p:nvSpPr>
          <p:cNvPr id="3" name="Content Placeholder 2">
            <a:extLst>
              <a:ext uri="{FF2B5EF4-FFF2-40B4-BE49-F238E27FC236}">
                <a16:creationId xmlns:a16="http://schemas.microsoft.com/office/drawing/2014/main" id="{AF47F370-B75B-A5A5-01FE-17995EE24ABD}"/>
              </a:ext>
            </a:extLst>
          </p:cNvPr>
          <p:cNvSpPr>
            <a:spLocks noGrp="1"/>
          </p:cNvSpPr>
          <p:nvPr>
            <p:ph idx="1"/>
          </p:nvPr>
        </p:nvSpPr>
        <p:spPr/>
        <p:txBody>
          <a:bodyPr/>
          <a:lstStyle/>
          <a:p>
            <a:r>
              <a:rPr lang="en-GB" dirty="0"/>
              <a:t>S</a:t>
            </a:r>
            <a:r>
              <a:rPr lang="en-GB" sz="3200" dirty="0"/>
              <a:t>pare energy </a:t>
            </a:r>
            <a:r>
              <a:rPr lang="en-GB" dirty="0"/>
              <a:t>should be stored </a:t>
            </a:r>
            <a:r>
              <a:rPr lang="en-GB" sz="3200" dirty="0"/>
              <a:t>in the liver and muscle as ‘glycogen’.</a:t>
            </a:r>
          </a:p>
          <a:p>
            <a:endParaRPr lang="en-GB" dirty="0"/>
          </a:p>
          <a:p>
            <a:r>
              <a:rPr lang="en-GB" sz="3200" dirty="0"/>
              <a:t>Increase reliance on muscle and fat stores for energy provision.</a:t>
            </a:r>
          </a:p>
          <a:p>
            <a:pPr marL="0" indent="0">
              <a:buNone/>
            </a:pPr>
            <a:endParaRPr lang="en-GB" dirty="0"/>
          </a:p>
          <a:p>
            <a:r>
              <a:rPr lang="en-GB" dirty="0"/>
              <a:t>May be subtle changes to absorption.</a:t>
            </a:r>
            <a:endParaRPr lang="en-GB" sz="3200" dirty="0"/>
          </a:p>
          <a:p>
            <a:endParaRPr lang="en-GB" dirty="0"/>
          </a:p>
        </p:txBody>
      </p:sp>
      <p:sp>
        <p:nvSpPr>
          <p:cNvPr id="4" name="Text Placeholder 3">
            <a:extLst>
              <a:ext uri="{FF2B5EF4-FFF2-40B4-BE49-F238E27FC236}">
                <a16:creationId xmlns:a16="http://schemas.microsoft.com/office/drawing/2014/main" id="{846C7B60-B9AE-A590-DACE-869D75D04511}"/>
              </a:ext>
            </a:extLst>
          </p:cNvPr>
          <p:cNvSpPr>
            <a:spLocks noGrp="1"/>
          </p:cNvSpPr>
          <p:nvPr>
            <p:ph type="body" sz="half" idx="2"/>
          </p:nvPr>
        </p:nvSpPr>
        <p:spPr>
          <a:xfrm>
            <a:off x="839788" y="987425"/>
            <a:ext cx="3932237" cy="4881563"/>
          </a:xfrm>
        </p:spPr>
        <p:txBody>
          <a:bodyPr/>
          <a:lstStyle/>
          <a:p>
            <a:endParaRPr lang="en-GB" dirty="0"/>
          </a:p>
        </p:txBody>
      </p:sp>
      <p:pic>
        <p:nvPicPr>
          <p:cNvPr id="5" name="Picture 4">
            <a:extLst>
              <a:ext uri="{FF2B5EF4-FFF2-40B4-BE49-F238E27FC236}">
                <a16:creationId xmlns:a16="http://schemas.microsoft.com/office/drawing/2014/main" id="{4B64F650-BE85-4EDC-905A-05F6FB35C08B}"/>
              </a:ext>
            </a:extLst>
          </p:cNvPr>
          <p:cNvPicPr>
            <a:picLocks noChangeAspect="1"/>
          </p:cNvPicPr>
          <p:nvPr/>
        </p:nvPicPr>
        <p:blipFill>
          <a:blip r:embed="rId3"/>
          <a:stretch>
            <a:fillRect/>
          </a:stretch>
        </p:blipFill>
        <p:spPr>
          <a:xfrm>
            <a:off x="10719412" y="4756879"/>
            <a:ext cx="1265600" cy="1189227"/>
          </a:xfrm>
          <a:prstGeom prst="rect">
            <a:avLst/>
          </a:prstGeom>
        </p:spPr>
      </p:pic>
      <p:sp>
        <p:nvSpPr>
          <p:cNvPr id="6" name="Arrow: Down 5">
            <a:extLst>
              <a:ext uri="{FF2B5EF4-FFF2-40B4-BE49-F238E27FC236}">
                <a16:creationId xmlns:a16="http://schemas.microsoft.com/office/drawing/2014/main" id="{599A2F17-CE1C-9199-1474-2A95131FF104}"/>
              </a:ext>
            </a:extLst>
          </p:cNvPr>
          <p:cNvSpPr/>
          <p:nvPr/>
        </p:nvSpPr>
        <p:spPr>
          <a:xfrm>
            <a:off x="7940840" y="2382253"/>
            <a:ext cx="517359" cy="58954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Down 6">
            <a:extLst>
              <a:ext uri="{FF2B5EF4-FFF2-40B4-BE49-F238E27FC236}">
                <a16:creationId xmlns:a16="http://schemas.microsoft.com/office/drawing/2014/main" id="{31C3707C-038E-801E-C371-A220A7177A44}"/>
              </a:ext>
            </a:extLst>
          </p:cNvPr>
          <p:cNvSpPr/>
          <p:nvPr/>
        </p:nvSpPr>
        <p:spPr>
          <a:xfrm>
            <a:off x="7940840" y="4071854"/>
            <a:ext cx="517359" cy="58954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86A6396B-7CAA-2CD1-329E-C108E1578842}"/>
              </a:ext>
            </a:extLst>
          </p:cNvPr>
          <p:cNvPicPr>
            <a:picLocks noChangeAspect="1"/>
          </p:cNvPicPr>
          <p:nvPr/>
        </p:nvPicPr>
        <p:blipFill>
          <a:blip r:embed="rId4"/>
          <a:stretch>
            <a:fillRect/>
          </a:stretch>
        </p:blipFill>
        <p:spPr>
          <a:xfrm>
            <a:off x="564694" y="1480735"/>
            <a:ext cx="4207331" cy="3283770"/>
          </a:xfrm>
          <a:prstGeom prst="rect">
            <a:avLst/>
          </a:prstGeom>
        </p:spPr>
      </p:pic>
    </p:spTree>
    <p:extLst>
      <p:ext uri="{BB962C8B-B14F-4D97-AF65-F5344CB8AC3E}">
        <p14:creationId xmlns:p14="http://schemas.microsoft.com/office/powerpoint/2010/main" val="1210459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A27B-299A-AD69-95AD-D6A4ACFF27EC}"/>
              </a:ext>
            </a:extLst>
          </p:cNvPr>
          <p:cNvSpPr>
            <a:spLocks noGrp="1"/>
          </p:cNvSpPr>
          <p:nvPr>
            <p:ph type="title"/>
          </p:nvPr>
        </p:nvSpPr>
        <p:spPr>
          <a:xfrm>
            <a:off x="839788" y="457200"/>
            <a:ext cx="3932237" cy="530225"/>
          </a:xfrm>
        </p:spPr>
        <p:txBody>
          <a:bodyPr>
            <a:noAutofit/>
          </a:bodyPr>
          <a:lstStyle/>
          <a:p>
            <a:r>
              <a:rPr lang="en-GB" sz="4400" dirty="0"/>
              <a:t>Dietary fat</a:t>
            </a:r>
          </a:p>
        </p:txBody>
      </p:sp>
      <p:sp>
        <p:nvSpPr>
          <p:cNvPr id="3" name="Content Placeholder 2">
            <a:extLst>
              <a:ext uri="{FF2B5EF4-FFF2-40B4-BE49-F238E27FC236}">
                <a16:creationId xmlns:a16="http://schemas.microsoft.com/office/drawing/2014/main" id="{C29131F5-DAD4-F193-C016-362813AC4C38}"/>
              </a:ext>
            </a:extLst>
          </p:cNvPr>
          <p:cNvSpPr>
            <a:spLocks noGrp="1"/>
          </p:cNvSpPr>
          <p:nvPr>
            <p:ph idx="1"/>
          </p:nvPr>
        </p:nvSpPr>
        <p:spPr>
          <a:xfrm>
            <a:off x="4523874" y="721895"/>
            <a:ext cx="6831514" cy="5139155"/>
          </a:xfrm>
        </p:spPr>
        <p:txBody>
          <a:bodyPr/>
          <a:lstStyle/>
          <a:p>
            <a:r>
              <a:rPr lang="en-GB" dirty="0"/>
              <a:t>Bile acids are important for the digestion of fats in the gut and for carrying toxins/other substances away from the liver.</a:t>
            </a:r>
          </a:p>
          <a:p>
            <a:pPr marL="0" indent="0">
              <a:buNone/>
            </a:pPr>
            <a:endParaRPr lang="en-GB" dirty="0"/>
          </a:p>
          <a:p>
            <a:r>
              <a:rPr lang="en-GB" dirty="0"/>
              <a:t>Insufficient bile to digest fats.</a:t>
            </a:r>
          </a:p>
          <a:p>
            <a:endParaRPr lang="en-GB" dirty="0"/>
          </a:p>
          <a:p>
            <a:r>
              <a:rPr lang="en-GB" dirty="0"/>
              <a:t>Can be helpful to reduce dietary fat intake.</a:t>
            </a:r>
          </a:p>
        </p:txBody>
      </p:sp>
      <p:pic>
        <p:nvPicPr>
          <p:cNvPr id="8" name="Picture 7">
            <a:extLst>
              <a:ext uri="{FF2B5EF4-FFF2-40B4-BE49-F238E27FC236}">
                <a16:creationId xmlns:a16="http://schemas.microsoft.com/office/drawing/2014/main" id="{609CF37B-71D6-78D7-E0B5-9E5E9B4EE001}"/>
              </a:ext>
            </a:extLst>
          </p:cNvPr>
          <p:cNvPicPr>
            <a:picLocks noChangeAspect="1"/>
          </p:cNvPicPr>
          <p:nvPr/>
        </p:nvPicPr>
        <p:blipFill>
          <a:blip r:embed="rId3"/>
          <a:stretch>
            <a:fillRect/>
          </a:stretch>
        </p:blipFill>
        <p:spPr>
          <a:xfrm>
            <a:off x="1321411" y="1196032"/>
            <a:ext cx="2209914" cy="2076557"/>
          </a:xfrm>
          <a:prstGeom prst="rect">
            <a:avLst/>
          </a:prstGeom>
        </p:spPr>
      </p:pic>
      <p:pic>
        <p:nvPicPr>
          <p:cNvPr id="1026" name="Picture 2" descr="Why are we so afraid of eating fat ...">
            <a:extLst>
              <a:ext uri="{FF2B5EF4-FFF2-40B4-BE49-F238E27FC236}">
                <a16:creationId xmlns:a16="http://schemas.microsoft.com/office/drawing/2014/main" id="{13E0619C-9023-7AD1-08B2-96C9373324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811" y="3481196"/>
            <a:ext cx="2879074" cy="1908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003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448FC-35CE-E6C6-2BB5-780A33E3E4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D303C-9080-D0C3-A5C0-51E7DDDC27FB}"/>
              </a:ext>
            </a:extLst>
          </p:cNvPr>
          <p:cNvSpPr>
            <a:spLocks noGrp="1"/>
          </p:cNvSpPr>
          <p:nvPr>
            <p:ph type="title"/>
          </p:nvPr>
        </p:nvSpPr>
        <p:spPr>
          <a:xfrm>
            <a:off x="839788" y="457200"/>
            <a:ext cx="9125847" cy="530225"/>
          </a:xfrm>
        </p:spPr>
        <p:txBody>
          <a:bodyPr>
            <a:noAutofit/>
          </a:bodyPr>
          <a:lstStyle/>
          <a:p>
            <a:r>
              <a:rPr lang="en-GB" sz="4400" dirty="0"/>
              <a:t>Which types of fat need to be reduced?</a:t>
            </a:r>
          </a:p>
        </p:txBody>
      </p:sp>
      <p:sp>
        <p:nvSpPr>
          <p:cNvPr id="3" name="Content Placeholder 2">
            <a:extLst>
              <a:ext uri="{FF2B5EF4-FFF2-40B4-BE49-F238E27FC236}">
                <a16:creationId xmlns:a16="http://schemas.microsoft.com/office/drawing/2014/main" id="{0E0005F8-D0F2-8E8B-FBCD-3B9A0B05B692}"/>
              </a:ext>
            </a:extLst>
          </p:cNvPr>
          <p:cNvSpPr>
            <a:spLocks noGrp="1"/>
          </p:cNvSpPr>
          <p:nvPr>
            <p:ph idx="1"/>
          </p:nvPr>
        </p:nvSpPr>
        <p:spPr>
          <a:xfrm>
            <a:off x="4678016" y="1196032"/>
            <a:ext cx="6677371" cy="4665018"/>
          </a:xfrm>
        </p:spPr>
        <p:txBody>
          <a:bodyPr>
            <a:normAutofit lnSpcReduction="10000"/>
          </a:bodyPr>
          <a:lstStyle/>
          <a:p>
            <a:r>
              <a:rPr lang="en-GB" dirty="0"/>
              <a:t>All types of dietary fat require bile acids for digestion.</a:t>
            </a:r>
          </a:p>
          <a:p>
            <a:endParaRPr lang="en-GB" dirty="0"/>
          </a:p>
          <a:p>
            <a:r>
              <a:rPr lang="en-GB" dirty="0" err="1"/>
              <a:t>Steatorrhoea</a:t>
            </a:r>
            <a:endParaRPr lang="en-GB" dirty="0"/>
          </a:p>
          <a:p>
            <a:pPr lvl="1"/>
            <a:r>
              <a:rPr lang="en-GB" dirty="0"/>
              <a:t>Fatty / oily</a:t>
            </a:r>
          </a:p>
          <a:p>
            <a:pPr lvl="1"/>
            <a:r>
              <a:rPr lang="en-GB" dirty="0"/>
              <a:t>Pale / orange / yellow / tan</a:t>
            </a:r>
          </a:p>
          <a:p>
            <a:pPr lvl="1"/>
            <a:r>
              <a:rPr lang="en-GB" dirty="0"/>
              <a:t>Foul smelling</a:t>
            </a:r>
          </a:p>
          <a:p>
            <a:pPr lvl="1"/>
            <a:r>
              <a:rPr lang="en-GB" dirty="0"/>
              <a:t>Not flush well</a:t>
            </a:r>
          </a:p>
          <a:p>
            <a:pPr lvl="1"/>
            <a:r>
              <a:rPr lang="en-GB" dirty="0"/>
              <a:t>Loose consistency (not always)</a:t>
            </a:r>
          </a:p>
          <a:p>
            <a:pPr lvl="1"/>
            <a:r>
              <a:rPr lang="en-GB" dirty="0"/>
              <a:t>Associated wind / bloating </a:t>
            </a:r>
          </a:p>
        </p:txBody>
      </p:sp>
      <p:pic>
        <p:nvPicPr>
          <p:cNvPr id="8" name="Picture 7">
            <a:extLst>
              <a:ext uri="{FF2B5EF4-FFF2-40B4-BE49-F238E27FC236}">
                <a16:creationId xmlns:a16="http://schemas.microsoft.com/office/drawing/2014/main" id="{01400950-9E6D-E960-1BAA-83811AB7695A}"/>
              </a:ext>
            </a:extLst>
          </p:cNvPr>
          <p:cNvPicPr>
            <a:picLocks noChangeAspect="1"/>
          </p:cNvPicPr>
          <p:nvPr/>
        </p:nvPicPr>
        <p:blipFill>
          <a:blip r:embed="rId3"/>
          <a:stretch>
            <a:fillRect/>
          </a:stretch>
        </p:blipFill>
        <p:spPr>
          <a:xfrm>
            <a:off x="1321411" y="1196032"/>
            <a:ext cx="2209914" cy="2076557"/>
          </a:xfrm>
          <a:prstGeom prst="rect">
            <a:avLst/>
          </a:prstGeom>
        </p:spPr>
      </p:pic>
      <p:pic>
        <p:nvPicPr>
          <p:cNvPr id="1026" name="Picture 2" descr="Why are we so afraid of eating fat ...">
            <a:extLst>
              <a:ext uri="{FF2B5EF4-FFF2-40B4-BE49-F238E27FC236}">
                <a16:creationId xmlns:a16="http://schemas.microsoft.com/office/drawing/2014/main" id="{8A4BCE94-CDE0-DADD-CE0F-53D4393DB0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811" y="3481196"/>
            <a:ext cx="2879074" cy="1908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722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74F76-3E79-955A-52FE-E1434B92CF58}"/>
              </a:ext>
            </a:extLst>
          </p:cNvPr>
          <p:cNvSpPr>
            <a:spLocks noGrp="1"/>
          </p:cNvSpPr>
          <p:nvPr>
            <p:ph type="title"/>
          </p:nvPr>
        </p:nvSpPr>
        <p:spPr>
          <a:xfrm>
            <a:off x="836612" y="330430"/>
            <a:ext cx="5616096" cy="776689"/>
          </a:xfrm>
        </p:spPr>
        <p:txBody>
          <a:bodyPr/>
          <a:lstStyle/>
          <a:p>
            <a:r>
              <a:rPr lang="en-GB" dirty="0"/>
              <a:t>How to maintain muscle mass </a:t>
            </a:r>
          </a:p>
        </p:txBody>
      </p:sp>
      <p:pic>
        <p:nvPicPr>
          <p:cNvPr id="7" name="Content Placeholder 6">
            <a:extLst>
              <a:ext uri="{FF2B5EF4-FFF2-40B4-BE49-F238E27FC236}">
                <a16:creationId xmlns:a16="http://schemas.microsoft.com/office/drawing/2014/main" id="{AA6B0F8D-6A65-BCC6-773B-6B2A42171A99}"/>
              </a:ext>
            </a:extLst>
          </p:cNvPr>
          <p:cNvPicPr>
            <a:picLocks noGrp="1" noChangeAspect="1"/>
          </p:cNvPicPr>
          <p:nvPr>
            <p:ph idx="1"/>
          </p:nvPr>
        </p:nvPicPr>
        <p:blipFill>
          <a:blip r:embed="rId3"/>
          <a:stretch>
            <a:fillRect/>
          </a:stretch>
        </p:blipFill>
        <p:spPr>
          <a:xfrm>
            <a:off x="326025" y="2131133"/>
            <a:ext cx="2162175" cy="2419350"/>
          </a:xfrm>
        </p:spPr>
      </p:pic>
      <p:pic>
        <p:nvPicPr>
          <p:cNvPr id="3076" name="Picture 4" descr="Eating Just a Little More Protein ...">
            <a:extLst>
              <a:ext uri="{FF2B5EF4-FFF2-40B4-BE49-F238E27FC236}">
                <a16:creationId xmlns:a16="http://schemas.microsoft.com/office/drawing/2014/main" id="{7F5E061D-4704-A952-9410-17CA2DEC63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8016" y="207214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ow carbohydrates are broken down ...">
            <a:extLst>
              <a:ext uri="{FF2B5EF4-FFF2-40B4-BE49-F238E27FC236}">
                <a16:creationId xmlns:a16="http://schemas.microsoft.com/office/drawing/2014/main" id="{FDDAFA46-09BF-A505-583F-53D1A24098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2732" y="2131133"/>
            <a:ext cx="2619375" cy="174307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9EBDF194-6190-A2DC-08AE-1A281C0B0354}"/>
              </a:ext>
            </a:extLst>
          </p:cNvPr>
          <p:cNvCxnSpPr/>
          <p:nvPr/>
        </p:nvCxnSpPr>
        <p:spPr>
          <a:xfrm>
            <a:off x="6324045" y="3052933"/>
            <a:ext cx="901184" cy="0"/>
          </a:xfrm>
          <a:prstGeom prst="straightConnector1">
            <a:avLst/>
          </a:prstGeom>
          <a:ln w="60325">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85A7B1B3-EB18-BFC9-4A27-292F5C422594}"/>
              </a:ext>
            </a:extLst>
          </p:cNvPr>
          <p:cNvCxnSpPr/>
          <p:nvPr/>
        </p:nvCxnSpPr>
        <p:spPr>
          <a:xfrm>
            <a:off x="2644411" y="3143709"/>
            <a:ext cx="901184" cy="0"/>
          </a:xfrm>
          <a:prstGeom prst="straightConnector1">
            <a:avLst/>
          </a:prstGeom>
          <a:ln w="6032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194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80F4-8389-052D-24A2-14B6CB4F091A}"/>
              </a:ext>
            </a:extLst>
          </p:cNvPr>
          <p:cNvSpPr>
            <a:spLocks noGrp="1"/>
          </p:cNvSpPr>
          <p:nvPr>
            <p:ph type="title"/>
          </p:nvPr>
        </p:nvSpPr>
        <p:spPr>
          <a:xfrm>
            <a:off x="836612" y="302964"/>
            <a:ext cx="6390453" cy="776689"/>
          </a:xfrm>
        </p:spPr>
        <p:txBody>
          <a:bodyPr/>
          <a:lstStyle/>
          <a:p>
            <a:r>
              <a:rPr lang="en-GB" dirty="0"/>
              <a:t>Additional nutrition support</a:t>
            </a:r>
          </a:p>
        </p:txBody>
      </p:sp>
      <p:pic>
        <p:nvPicPr>
          <p:cNvPr id="4100" name="Picture 4" descr="Meritene Energis Strawberry Shakes ...">
            <a:extLst>
              <a:ext uri="{FF2B5EF4-FFF2-40B4-BE49-F238E27FC236}">
                <a16:creationId xmlns:a16="http://schemas.microsoft.com/office/drawing/2014/main" id="{2ED978C4-E903-CC26-2437-EA44EB1494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612" y="1342336"/>
            <a:ext cx="2162175" cy="21145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tanningley Pharma">
            <a:extLst>
              <a:ext uri="{FF2B5EF4-FFF2-40B4-BE49-F238E27FC236}">
                <a16:creationId xmlns:a16="http://schemas.microsoft.com/office/drawing/2014/main" id="{5FD99207-381F-7DE4-9391-6367C05DE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4982" y="1615349"/>
            <a:ext cx="2559815" cy="143349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Renapro® Beutel | Aspern Apotheke ...">
            <a:extLst>
              <a:ext uri="{FF2B5EF4-FFF2-40B4-BE49-F238E27FC236}">
                <a16:creationId xmlns:a16="http://schemas.microsoft.com/office/drawing/2014/main" id="{C35CF188-C87D-D459-D6E6-650B01F318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4889" y="3584541"/>
            <a:ext cx="2628900"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Buy Fortisip Compact Protein Assorted ...">
            <a:extLst>
              <a:ext uri="{FF2B5EF4-FFF2-40B4-BE49-F238E27FC236}">
                <a16:creationId xmlns:a16="http://schemas.microsoft.com/office/drawing/2014/main" id="{993FB5E9-505F-A188-C605-19AC5F3725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009" y="1850833"/>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Foodlink Complete – Nualtra">
            <a:extLst>
              <a:ext uri="{FF2B5EF4-FFF2-40B4-BE49-F238E27FC236}">
                <a16:creationId xmlns:a16="http://schemas.microsoft.com/office/drawing/2014/main" id="{3104B8F1-BEA4-933B-9ACC-F1C9ABDC9F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5767" y="3301388"/>
            <a:ext cx="1473660" cy="2364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9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AA4D2-9A18-C30E-7D22-8243D1A0E004}"/>
              </a:ext>
            </a:extLst>
          </p:cNvPr>
          <p:cNvSpPr>
            <a:spLocks noGrp="1"/>
          </p:cNvSpPr>
          <p:nvPr>
            <p:ph type="title"/>
          </p:nvPr>
        </p:nvSpPr>
        <p:spPr>
          <a:xfrm>
            <a:off x="639970" y="221698"/>
            <a:ext cx="8675273" cy="775252"/>
          </a:xfrm>
        </p:spPr>
        <p:txBody>
          <a:bodyPr/>
          <a:lstStyle/>
          <a:p>
            <a:r>
              <a:rPr lang="en-GB" dirty="0"/>
              <a:t>Assessment of body composition</a:t>
            </a:r>
          </a:p>
        </p:txBody>
      </p:sp>
      <p:pic>
        <p:nvPicPr>
          <p:cNvPr id="1028" name="Picture 4" descr="Grip Strength Test: How To &amp; Normative ...">
            <a:extLst>
              <a:ext uri="{FF2B5EF4-FFF2-40B4-BE49-F238E27FC236}">
                <a16:creationId xmlns:a16="http://schemas.microsoft.com/office/drawing/2014/main" id="{DC84DE68-2A76-53FA-303A-848EBE7AB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429" y="1564795"/>
            <a:ext cx="177165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easure Mid Arm Circumference ...">
            <a:extLst>
              <a:ext uri="{FF2B5EF4-FFF2-40B4-BE49-F238E27FC236}">
                <a16:creationId xmlns:a16="http://schemas.microsoft.com/office/drawing/2014/main" id="{0E7551E0-B9E3-28B3-79C2-BA68F3720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4393" y="1737161"/>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riceps skinfold thickness taken with a ...">
            <a:extLst>
              <a:ext uri="{FF2B5EF4-FFF2-40B4-BE49-F238E27FC236}">
                <a16:creationId xmlns:a16="http://schemas.microsoft.com/office/drawing/2014/main" id="{F9D02123-63EE-F843-6EC4-6F47C7668F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0830" y="1564795"/>
            <a:ext cx="2028825" cy="22479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50D805E-138F-B8BD-48C2-D8C3B10B290B}"/>
              </a:ext>
            </a:extLst>
          </p:cNvPr>
          <p:cNvSpPr txBox="1"/>
          <p:nvPr/>
        </p:nvSpPr>
        <p:spPr>
          <a:xfrm>
            <a:off x="1124924" y="4463722"/>
            <a:ext cx="2060155" cy="369332"/>
          </a:xfrm>
          <a:prstGeom prst="rect">
            <a:avLst/>
          </a:prstGeom>
          <a:solidFill>
            <a:schemeClr val="bg1">
              <a:alpha val="99000"/>
            </a:schemeClr>
          </a:solidFill>
          <a:ln w="28575">
            <a:solidFill>
              <a:schemeClr val="accent1"/>
            </a:solidFill>
          </a:ln>
        </p:spPr>
        <p:txBody>
          <a:bodyPr wrap="square" rtlCol="0">
            <a:spAutoFit/>
          </a:bodyPr>
          <a:lstStyle/>
          <a:p>
            <a:r>
              <a:rPr lang="en-GB" dirty="0"/>
              <a:t>Handgrip strength</a:t>
            </a:r>
          </a:p>
        </p:txBody>
      </p:sp>
      <p:sp>
        <p:nvSpPr>
          <p:cNvPr id="6" name="TextBox 5">
            <a:extLst>
              <a:ext uri="{FF2B5EF4-FFF2-40B4-BE49-F238E27FC236}">
                <a16:creationId xmlns:a16="http://schemas.microsoft.com/office/drawing/2014/main" id="{9E132623-35D3-8E48-C0AE-A77A19DAA792}"/>
              </a:ext>
            </a:extLst>
          </p:cNvPr>
          <p:cNvSpPr txBox="1"/>
          <p:nvPr/>
        </p:nvSpPr>
        <p:spPr>
          <a:xfrm>
            <a:off x="4787802" y="4325223"/>
            <a:ext cx="2060155" cy="646331"/>
          </a:xfrm>
          <a:prstGeom prst="rect">
            <a:avLst/>
          </a:prstGeom>
          <a:solidFill>
            <a:schemeClr val="bg1">
              <a:alpha val="99000"/>
            </a:schemeClr>
          </a:solidFill>
          <a:ln w="28575">
            <a:solidFill>
              <a:schemeClr val="accent1"/>
            </a:solidFill>
          </a:ln>
        </p:spPr>
        <p:txBody>
          <a:bodyPr wrap="square" rtlCol="0">
            <a:spAutoFit/>
          </a:bodyPr>
          <a:lstStyle/>
          <a:p>
            <a:pPr algn="ctr"/>
            <a:r>
              <a:rPr lang="en-GB" dirty="0"/>
              <a:t>Mid upper arm circumference</a:t>
            </a:r>
          </a:p>
        </p:txBody>
      </p:sp>
      <p:sp>
        <p:nvSpPr>
          <p:cNvPr id="7" name="TextBox 6">
            <a:extLst>
              <a:ext uri="{FF2B5EF4-FFF2-40B4-BE49-F238E27FC236}">
                <a16:creationId xmlns:a16="http://schemas.microsoft.com/office/drawing/2014/main" id="{02D20B9F-85AF-2003-AAAA-2118B4DC2AF5}"/>
              </a:ext>
            </a:extLst>
          </p:cNvPr>
          <p:cNvSpPr txBox="1"/>
          <p:nvPr/>
        </p:nvSpPr>
        <p:spPr>
          <a:xfrm>
            <a:off x="8285164" y="4451685"/>
            <a:ext cx="2060155" cy="369332"/>
          </a:xfrm>
          <a:prstGeom prst="rect">
            <a:avLst/>
          </a:prstGeom>
          <a:solidFill>
            <a:schemeClr val="bg1">
              <a:alpha val="99000"/>
            </a:schemeClr>
          </a:solidFill>
          <a:ln w="28575">
            <a:solidFill>
              <a:schemeClr val="accent1"/>
            </a:solidFill>
          </a:ln>
        </p:spPr>
        <p:txBody>
          <a:bodyPr wrap="square" rtlCol="0">
            <a:spAutoFit/>
          </a:bodyPr>
          <a:lstStyle/>
          <a:p>
            <a:pPr algn="ctr"/>
            <a:r>
              <a:rPr lang="en-GB" dirty="0"/>
              <a:t>Tricep skinfold</a:t>
            </a:r>
          </a:p>
        </p:txBody>
      </p:sp>
      <p:pic>
        <p:nvPicPr>
          <p:cNvPr id="1034" name="Picture 10" descr="Plus Symbol (+)">
            <a:extLst>
              <a:ext uri="{FF2B5EF4-FFF2-40B4-BE49-F238E27FC236}">
                <a16:creationId xmlns:a16="http://schemas.microsoft.com/office/drawing/2014/main" id="{59C80731-2177-93B7-A6E6-84647CB955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4931" y="2106311"/>
            <a:ext cx="1164867" cy="11648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Plus Symbol (+)">
            <a:extLst>
              <a:ext uri="{FF2B5EF4-FFF2-40B4-BE49-F238E27FC236}">
                <a16:creationId xmlns:a16="http://schemas.microsoft.com/office/drawing/2014/main" id="{74DBD96D-3304-6477-ED7F-733FB738A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3665" y="2141884"/>
            <a:ext cx="1164867" cy="1164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2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F17BE-729B-0886-1AB9-1685BC214802}"/>
              </a:ext>
            </a:extLst>
          </p:cNvPr>
          <p:cNvSpPr>
            <a:spLocks noGrp="1"/>
          </p:cNvSpPr>
          <p:nvPr>
            <p:ph type="title"/>
          </p:nvPr>
        </p:nvSpPr>
        <p:spPr>
          <a:xfrm>
            <a:off x="618693" y="210847"/>
            <a:ext cx="10515600" cy="748058"/>
          </a:xfrm>
        </p:spPr>
        <p:txBody>
          <a:bodyPr/>
          <a:lstStyle/>
          <a:p>
            <a:r>
              <a:rPr lang="en-GB" dirty="0"/>
              <a:t>Summary</a:t>
            </a:r>
          </a:p>
        </p:txBody>
      </p:sp>
      <p:pic>
        <p:nvPicPr>
          <p:cNvPr id="4" name="Picture 3">
            <a:extLst>
              <a:ext uri="{FF2B5EF4-FFF2-40B4-BE49-F238E27FC236}">
                <a16:creationId xmlns:a16="http://schemas.microsoft.com/office/drawing/2014/main" id="{0C8B1013-FA57-9AEC-C7F0-81359A757CAE}"/>
              </a:ext>
            </a:extLst>
          </p:cNvPr>
          <p:cNvPicPr>
            <a:picLocks noChangeAspect="1"/>
          </p:cNvPicPr>
          <p:nvPr/>
        </p:nvPicPr>
        <p:blipFill>
          <a:blip r:embed="rId2"/>
          <a:stretch>
            <a:fillRect/>
          </a:stretch>
        </p:blipFill>
        <p:spPr>
          <a:xfrm>
            <a:off x="618693" y="958905"/>
            <a:ext cx="5660921" cy="3988258"/>
          </a:xfrm>
          <a:prstGeom prst="rect">
            <a:avLst/>
          </a:prstGeom>
        </p:spPr>
      </p:pic>
      <p:pic>
        <p:nvPicPr>
          <p:cNvPr id="3" name="Picture 4" descr="Eating Just a Little More Protein ...">
            <a:extLst>
              <a:ext uri="{FF2B5EF4-FFF2-40B4-BE49-F238E27FC236}">
                <a16:creationId xmlns:a16="http://schemas.microsoft.com/office/drawing/2014/main" id="{B74975E5-E43F-834F-B3C2-1C626E175F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3919" y="95890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ow carbohydrates are broken down ...">
            <a:extLst>
              <a:ext uri="{FF2B5EF4-FFF2-40B4-BE49-F238E27FC236}">
                <a16:creationId xmlns:a16="http://schemas.microsoft.com/office/drawing/2014/main" id="{BF50221E-E02E-CB53-11B3-A53BF67BC4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8665" y="342900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306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A0589-939F-2238-531F-44E1C66FCEA8}"/>
              </a:ext>
            </a:extLst>
          </p:cNvPr>
          <p:cNvSpPr>
            <a:spLocks noGrp="1"/>
          </p:cNvSpPr>
          <p:nvPr>
            <p:ph type="title"/>
          </p:nvPr>
        </p:nvSpPr>
        <p:spPr/>
        <p:txBody>
          <a:bodyPr/>
          <a:lstStyle/>
          <a:p>
            <a:r>
              <a:rPr lang="en-GB" dirty="0"/>
              <a:t>Maintaining fitness</a:t>
            </a:r>
          </a:p>
        </p:txBody>
      </p:sp>
      <p:sp>
        <p:nvSpPr>
          <p:cNvPr id="3" name="Content Placeholder 2">
            <a:extLst>
              <a:ext uri="{FF2B5EF4-FFF2-40B4-BE49-F238E27FC236}">
                <a16:creationId xmlns:a16="http://schemas.microsoft.com/office/drawing/2014/main" id="{8B57299C-EA3E-FEF5-827B-B37EF2D7AF29}"/>
              </a:ext>
            </a:extLst>
          </p:cNvPr>
          <p:cNvSpPr>
            <a:spLocks noGrp="1"/>
          </p:cNvSpPr>
          <p:nvPr>
            <p:ph idx="1"/>
          </p:nvPr>
        </p:nvSpPr>
        <p:spPr>
          <a:xfrm>
            <a:off x="3266114" y="2890458"/>
            <a:ext cx="6694750" cy="1077084"/>
          </a:xfrm>
        </p:spPr>
        <p:txBody>
          <a:bodyPr>
            <a:normAutofit fontScale="70000" lnSpcReduction="20000"/>
          </a:bodyPr>
          <a:lstStyle/>
          <a:p>
            <a:pPr marL="0" indent="0" algn="r">
              <a:buNone/>
            </a:pPr>
            <a:r>
              <a:rPr lang="en-GB" dirty="0"/>
              <a:t>Alice Freer</a:t>
            </a:r>
          </a:p>
          <a:p>
            <a:pPr marL="0" indent="0" algn="r">
              <a:buNone/>
            </a:pPr>
            <a:r>
              <a:rPr lang="en-GB" dirty="0"/>
              <a:t>Specialist Hepatology and Transplant Physiotherapist</a:t>
            </a:r>
          </a:p>
          <a:p>
            <a:pPr marL="0" indent="0" algn="r">
              <a:buNone/>
            </a:pPr>
            <a:r>
              <a:rPr lang="en-GB" dirty="0"/>
              <a:t>University Hospitals Birmingham NHS Foundation Trust </a:t>
            </a:r>
          </a:p>
          <a:p>
            <a:pPr marL="0" indent="0" algn="r">
              <a:buNone/>
            </a:pPr>
            <a:endParaRPr lang="en-GB" dirty="0"/>
          </a:p>
        </p:txBody>
      </p:sp>
      <p:pic>
        <p:nvPicPr>
          <p:cNvPr id="5" name="Picture 4">
            <a:extLst>
              <a:ext uri="{FF2B5EF4-FFF2-40B4-BE49-F238E27FC236}">
                <a16:creationId xmlns:a16="http://schemas.microsoft.com/office/drawing/2014/main" id="{22FC2703-08F2-941D-84DB-0C0FECB4BAAE}"/>
              </a:ext>
            </a:extLst>
          </p:cNvPr>
          <p:cNvPicPr>
            <a:picLocks noChangeAspect="1"/>
          </p:cNvPicPr>
          <p:nvPr/>
        </p:nvPicPr>
        <p:blipFill>
          <a:blip r:embed="rId2"/>
          <a:stretch>
            <a:fillRect/>
          </a:stretch>
        </p:blipFill>
        <p:spPr>
          <a:xfrm>
            <a:off x="277427" y="4393526"/>
            <a:ext cx="2635385" cy="1505027"/>
          </a:xfrm>
          <a:prstGeom prst="rect">
            <a:avLst/>
          </a:prstGeom>
        </p:spPr>
      </p:pic>
      <p:pic>
        <p:nvPicPr>
          <p:cNvPr id="4" name="Picture 3">
            <a:extLst>
              <a:ext uri="{FF2B5EF4-FFF2-40B4-BE49-F238E27FC236}">
                <a16:creationId xmlns:a16="http://schemas.microsoft.com/office/drawing/2014/main" id="{B8AA8720-F694-AFEC-1779-7A69A1534EA6}"/>
              </a:ext>
            </a:extLst>
          </p:cNvPr>
          <p:cNvPicPr>
            <a:picLocks noChangeAspect="1"/>
          </p:cNvPicPr>
          <p:nvPr/>
        </p:nvPicPr>
        <p:blipFill>
          <a:blip r:embed="rId3"/>
          <a:stretch>
            <a:fillRect/>
          </a:stretch>
        </p:blipFill>
        <p:spPr>
          <a:xfrm>
            <a:off x="10719412" y="4756879"/>
            <a:ext cx="1265600" cy="1189227"/>
          </a:xfrm>
          <a:prstGeom prst="rect">
            <a:avLst/>
          </a:prstGeom>
        </p:spPr>
      </p:pic>
    </p:spTree>
    <p:extLst>
      <p:ext uri="{BB962C8B-B14F-4D97-AF65-F5344CB8AC3E}">
        <p14:creationId xmlns:p14="http://schemas.microsoft.com/office/powerpoint/2010/main" val="3103854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FC2703-08F2-941D-84DB-0C0FECB4BAAE}"/>
              </a:ext>
            </a:extLst>
          </p:cNvPr>
          <p:cNvPicPr>
            <a:picLocks noChangeAspect="1"/>
          </p:cNvPicPr>
          <p:nvPr/>
        </p:nvPicPr>
        <p:blipFill>
          <a:blip r:embed="rId2"/>
          <a:stretch>
            <a:fillRect/>
          </a:stretch>
        </p:blipFill>
        <p:spPr>
          <a:xfrm>
            <a:off x="277427" y="4434223"/>
            <a:ext cx="2635385" cy="1505027"/>
          </a:xfrm>
          <a:prstGeom prst="rect">
            <a:avLst/>
          </a:prstGeom>
        </p:spPr>
      </p:pic>
      <p:pic>
        <p:nvPicPr>
          <p:cNvPr id="4" name="Picture 3">
            <a:extLst>
              <a:ext uri="{FF2B5EF4-FFF2-40B4-BE49-F238E27FC236}">
                <a16:creationId xmlns:a16="http://schemas.microsoft.com/office/drawing/2014/main" id="{B8AA8720-F694-AFEC-1779-7A69A1534EA6}"/>
              </a:ext>
            </a:extLst>
          </p:cNvPr>
          <p:cNvPicPr>
            <a:picLocks noChangeAspect="1"/>
          </p:cNvPicPr>
          <p:nvPr/>
        </p:nvPicPr>
        <p:blipFill>
          <a:blip r:embed="rId3"/>
          <a:stretch>
            <a:fillRect/>
          </a:stretch>
        </p:blipFill>
        <p:spPr>
          <a:xfrm>
            <a:off x="10719412" y="4797576"/>
            <a:ext cx="1265600" cy="1189227"/>
          </a:xfrm>
          <a:prstGeom prst="rect">
            <a:avLst/>
          </a:prstGeom>
        </p:spPr>
      </p:pic>
      <p:sp>
        <p:nvSpPr>
          <p:cNvPr id="10" name="TextBox 9">
            <a:extLst>
              <a:ext uri="{FF2B5EF4-FFF2-40B4-BE49-F238E27FC236}">
                <a16:creationId xmlns:a16="http://schemas.microsoft.com/office/drawing/2014/main" id="{3C821D5D-2FA6-0CD1-9EDF-8D1D68ACF0B5}"/>
              </a:ext>
            </a:extLst>
          </p:cNvPr>
          <p:cNvSpPr txBox="1"/>
          <p:nvPr/>
        </p:nvSpPr>
        <p:spPr>
          <a:xfrm>
            <a:off x="1738647" y="871197"/>
            <a:ext cx="8551543" cy="4308872"/>
          </a:xfrm>
          <a:prstGeom prst="rect">
            <a:avLst/>
          </a:prstGeom>
          <a:noFill/>
        </p:spPr>
        <p:txBody>
          <a:bodyPr wrap="square" rtlCol="0">
            <a:spAutoFit/>
          </a:bodyPr>
          <a:lstStyle/>
          <a:p>
            <a:r>
              <a:rPr lang="en-GB" sz="3000" b="1" dirty="0">
                <a:latin typeface="Arial" panose="020B0604020202020204" pitchFamily="34" charset="0"/>
                <a:cs typeface="Arial" panose="020B0604020202020204" pitchFamily="34" charset="0"/>
              </a:rPr>
              <a:t>What is Physical Activity?</a:t>
            </a:r>
            <a:endParaRPr lang="en-GB" sz="3200" i="1" dirty="0"/>
          </a:p>
          <a:p>
            <a:pPr algn="ctr"/>
            <a:r>
              <a:rPr lang="en-GB" sz="3200" i="1" dirty="0"/>
              <a:t>“</a:t>
            </a:r>
            <a:r>
              <a:rPr lang="en-GB" sz="3000" i="1" dirty="0"/>
              <a:t>Any bodily movement produced by skeletal muscles that results in energy expenditure”</a:t>
            </a:r>
            <a:endParaRPr lang="en-GB" sz="3000" b="1" i="1" dirty="0">
              <a:latin typeface="Arial" panose="020B0604020202020204" pitchFamily="34" charset="0"/>
              <a:cs typeface="Arial" panose="020B0604020202020204" pitchFamily="34" charset="0"/>
            </a:endParaRPr>
          </a:p>
          <a:p>
            <a:endParaRPr lang="en-GB" sz="3000" b="1" dirty="0">
              <a:latin typeface="Arial" panose="020B0604020202020204" pitchFamily="34" charset="0"/>
              <a:cs typeface="Arial" panose="020B0604020202020204" pitchFamily="34" charset="0"/>
            </a:endParaRPr>
          </a:p>
          <a:p>
            <a:r>
              <a:rPr lang="en-GB" sz="3000" b="1" dirty="0">
                <a:latin typeface="Arial" panose="020B0604020202020204" pitchFamily="34" charset="0"/>
                <a:cs typeface="Arial" panose="020B0604020202020204" pitchFamily="34" charset="0"/>
              </a:rPr>
              <a:t>What is Exercise?</a:t>
            </a:r>
            <a:endParaRPr lang="en-GB" sz="3000" b="1" dirty="0"/>
          </a:p>
          <a:p>
            <a:pPr algn="ctr"/>
            <a:r>
              <a:rPr lang="en-GB" sz="3000" i="1" dirty="0"/>
              <a:t>“Exercise is a subset of physical activity that is planned, structured, and repetitive with an aim to maintain or improve physical fitness” </a:t>
            </a:r>
          </a:p>
          <a:p>
            <a:r>
              <a:rPr lang="en-GB" sz="3000" b="1" dirty="0"/>
              <a:t> </a:t>
            </a:r>
          </a:p>
        </p:txBody>
      </p:sp>
    </p:spTree>
    <p:extLst>
      <p:ext uri="{BB962C8B-B14F-4D97-AF65-F5344CB8AC3E}">
        <p14:creationId xmlns:p14="http://schemas.microsoft.com/office/powerpoint/2010/main" val="3760074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811" y="55304"/>
            <a:ext cx="7886700" cy="878788"/>
          </a:xfrm>
        </p:spPr>
        <p:txBody>
          <a:bodyPr/>
          <a:lstStyle/>
          <a:p>
            <a:r>
              <a:rPr lang="en-GB" b="1" dirty="0"/>
              <a:t>Exercise</a:t>
            </a:r>
            <a:endParaRPr lang="en-GB" dirty="0"/>
          </a:p>
        </p:txBody>
      </p:sp>
      <p:sp>
        <p:nvSpPr>
          <p:cNvPr id="6" name="Flowchart: Process 5"/>
          <p:cNvSpPr/>
          <p:nvPr/>
        </p:nvSpPr>
        <p:spPr>
          <a:xfrm>
            <a:off x="1924050" y="3179540"/>
            <a:ext cx="8410575" cy="2331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p:cNvCxnSpPr/>
          <p:nvPr/>
        </p:nvCxnSpPr>
        <p:spPr>
          <a:xfrm>
            <a:off x="1924050" y="2990850"/>
            <a:ext cx="0" cy="42091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0334624" y="2991755"/>
            <a:ext cx="0" cy="42091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952500" y="2148218"/>
            <a:ext cx="10706100" cy="2419376"/>
            <a:chOff x="310774" y="2151480"/>
            <a:chExt cx="8400964" cy="1531726"/>
          </a:xfrm>
        </p:grpSpPr>
        <p:sp>
          <p:nvSpPr>
            <p:cNvPr id="11" name="Title 2"/>
            <p:cNvSpPr txBox="1">
              <a:spLocks/>
            </p:cNvSpPr>
            <p:nvPr/>
          </p:nvSpPr>
          <p:spPr>
            <a:xfrm>
              <a:off x="6770260" y="2151480"/>
              <a:ext cx="1941478" cy="878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200" kern="1200" baseline="0" dirty="0">
                  <a:solidFill>
                    <a:srgbClr val="193E72"/>
                  </a:solidFill>
                  <a:latin typeface="Arial" panose="020B0604020202020204" pitchFamily="34" charset="0"/>
                  <a:ea typeface="+mj-ea"/>
                  <a:cs typeface="Arial" panose="020B0604020202020204" pitchFamily="34" charset="0"/>
                </a:defRPr>
              </a:lvl1pPr>
            </a:lstStyle>
            <a:p>
              <a:r>
                <a:rPr lang="en-GB" sz="1400" dirty="0">
                  <a:solidFill>
                    <a:schemeClr val="tx1"/>
                  </a:solidFill>
                </a:rPr>
                <a:t>Very Confident </a:t>
              </a:r>
            </a:p>
          </p:txBody>
        </p:sp>
        <p:sp>
          <p:nvSpPr>
            <p:cNvPr id="12" name="Title 2"/>
            <p:cNvSpPr txBox="1">
              <a:spLocks/>
            </p:cNvSpPr>
            <p:nvPr/>
          </p:nvSpPr>
          <p:spPr>
            <a:xfrm>
              <a:off x="310774" y="2151480"/>
              <a:ext cx="2126809" cy="878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200" kern="1200" baseline="0" dirty="0">
                  <a:solidFill>
                    <a:srgbClr val="193E72"/>
                  </a:solidFill>
                  <a:latin typeface="Arial" panose="020B0604020202020204" pitchFamily="34" charset="0"/>
                  <a:ea typeface="+mj-ea"/>
                  <a:cs typeface="Arial" panose="020B0604020202020204" pitchFamily="34" charset="0"/>
                </a:defRPr>
              </a:lvl1pPr>
            </a:lstStyle>
            <a:p>
              <a:pPr algn="ctr"/>
              <a:r>
                <a:rPr lang="en-GB" sz="1400" dirty="0">
                  <a:solidFill>
                    <a:schemeClr val="tx1"/>
                  </a:solidFill>
                </a:rPr>
                <a:t>Not Confident</a:t>
              </a:r>
            </a:p>
          </p:txBody>
        </p:sp>
        <p:sp>
          <p:nvSpPr>
            <p:cNvPr id="13" name="Title 2"/>
            <p:cNvSpPr txBox="1">
              <a:spLocks/>
            </p:cNvSpPr>
            <p:nvPr/>
          </p:nvSpPr>
          <p:spPr>
            <a:xfrm>
              <a:off x="953552" y="2804418"/>
              <a:ext cx="6969905" cy="878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200" kern="1200" baseline="0" dirty="0">
                  <a:solidFill>
                    <a:srgbClr val="193E72"/>
                  </a:solidFill>
                  <a:latin typeface="Arial" panose="020B0604020202020204" pitchFamily="34" charset="0"/>
                  <a:ea typeface="+mj-ea"/>
                  <a:cs typeface="Arial" panose="020B0604020202020204" pitchFamily="34" charset="0"/>
                </a:defRPr>
              </a:lvl1pPr>
            </a:lstStyle>
            <a:p>
              <a:r>
                <a:rPr lang="en-GB" sz="2000" dirty="0">
                  <a:solidFill>
                    <a:schemeClr val="tx1"/>
                  </a:solidFill>
                </a:rPr>
                <a:t>1	2	3	4	5	6	7	8	9	10</a:t>
              </a:r>
            </a:p>
          </p:txBody>
        </p:sp>
        <p:sp>
          <p:nvSpPr>
            <p:cNvPr id="14" name="Title 2"/>
            <p:cNvSpPr txBox="1">
              <a:spLocks/>
            </p:cNvSpPr>
            <p:nvPr/>
          </p:nvSpPr>
          <p:spPr>
            <a:xfrm>
              <a:off x="4031508" y="2151480"/>
              <a:ext cx="1941478" cy="878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200" kern="1200" baseline="0" dirty="0">
                  <a:solidFill>
                    <a:srgbClr val="193E72"/>
                  </a:solidFill>
                  <a:latin typeface="Arial" panose="020B0604020202020204" pitchFamily="34" charset="0"/>
                  <a:ea typeface="+mj-ea"/>
                  <a:cs typeface="Arial" panose="020B0604020202020204" pitchFamily="34" charset="0"/>
                </a:defRPr>
              </a:lvl1pPr>
            </a:lstStyle>
            <a:p>
              <a:r>
                <a:rPr lang="en-GB" sz="1400" dirty="0">
                  <a:solidFill>
                    <a:schemeClr val="tx1"/>
                  </a:solidFill>
                </a:rPr>
                <a:t>Neutral</a:t>
              </a:r>
            </a:p>
          </p:txBody>
        </p:sp>
      </p:grpSp>
      <p:sp>
        <p:nvSpPr>
          <p:cNvPr id="15" name="TextBox 14"/>
          <p:cNvSpPr txBox="1"/>
          <p:nvPr/>
        </p:nvSpPr>
        <p:spPr>
          <a:xfrm>
            <a:off x="3444377" y="1460287"/>
            <a:ext cx="7753350" cy="492443"/>
          </a:xfrm>
          <a:prstGeom prst="rect">
            <a:avLst/>
          </a:prstGeom>
          <a:noFill/>
        </p:spPr>
        <p:txBody>
          <a:bodyPr wrap="square" rtlCol="0">
            <a:spAutoFit/>
          </a:bodyPr>
          <a:lstStyle/>
          <a:p>
            <a:r>
              <a:rPr lang="en-GB" sz="2600" b="1" dirty="0"/>
              <a:t>How confident are you to exercise? </a:t>
            </a:r>
          </a:p>
        </p:txBody>
      </p:sp>
      <p:pic>
        <p:nvPicPr>
          <p:cNvPr id="2" name="Picture 1">
            <a:extLst>
              <a:ext uri="{FF2B5EF4-FFF2-40B4-BE49-F238E27FC236}">
                <a16:creationId xmlns:a16="http://schemas.microsoft.com/office/drawing/2014/main" id="{8C3550EF-9F63-1DDA-B59A-C2EC8A585BD8}"/>
              </a:ext>
            </a:extLst>
          </p:cNvPr>
          <p:cNvPicPr>
            <a:picLocks noChangeAspect="1"/>
          </p:cNvPicPr>
          <p:nvPr/>
        </p:nvPicPr>
        <p:blipFill>
          <a:blip r:embed="rId3"/>
          <a:stretch>
            <a:fillRect/>
          </a:stretch>
        </p:blipFill>
        <p:spPr>
          <a:xfrm>
            <a:off x="206988" y="4481776"/>
            <a:ext cx="2635385" cy="1505027"/>
          </a:xfrm>
          <a:prstGeom prst="rect">
            <a:avLst/>
          </a:prstGeom>
        </p:spPr>
      </p:pic>
      <p:pic>
        <p:nvPicPr>
          <p:cNvPr id="4" name="Picture 3">
            <a:extLst>
              <a:ext uri="{FF2B5EF4-FFF2-40B4-BE49-F238E27FC236}">
                <a16:creationId xmlns:a16="http://schemas.microsoft.com/office/drawing/2014/main" id="{E30123C6-209D-9F2D-1BDF-1E8723CB60FE}"/>
              </a:ext>
            </a:extLst>
          </p:cNvPr>
          <p:cNvPicPr>
            <a:picLocks noChangeAspect="1"/>
          </p:cNvPicPr>
          <p:nvPr/>
        </p:nvPicPr>
        <p:blipFill>
          <a:blip r:embed="rId4"/>
          <a:stretch>
            <a:fillRect/>
          </a:stretch>
        </p:blipFill>
        <p:spPr>
          <a:xfrm>
            <a:off x="10719412" y="4797576"/>
            <a:ext cx="1265600" cy="1189227"/>
          </a:xfrm>
          <a:prstGeom prst="rect">
            <a:avLst/>
          </a:prstGeom>
        </p:spPr>
      </p:pic>
    </p:spTree>
    <p:extLst>
      <p:ext uri="{BB962C8B-B14F-4D97-AF65-F5344CB8AC3E}">
        <p14:creationId xmlns:p14="http://schemas.microsoft.com/office/powerpoint/2010/main" val="2108680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B310307-5D95-1030-C754-3D361D8EA1BA}"/>
              </a:ext>
            </a:extLst>
          </p:cNvPr>
          <p:cNvGraphicFramePr>
            <a:graphicFrameLocks noGrp="1"/>
          </p:cNvGraphicFramePr>
          <p:nvPr>
            <p:extLst>
              <p:ext uri="{D42A27DB-BD31-4B8C-83A1-F6EECF244321}">
                <p14:modId xmlns:p14="http://schemas.microsoft.com/office/powerpoint/2010/main" val="1864229956"/>
              </p:ext>
            </p:extLst>
          </p:nvPr>
        </p:nvGraphicFramePr>
        <p:xfrm>
          <a:off x="980501" y="349136"/>
          <a:ext cx="10664328" cy="4041448"/>
        </p:xfrm>
        <a:graphic>
          <a:graphicData uri="http://schemas.openxmlformats.org/drawingml/2006/table">
            <a:tbl>
              <a:tblPr firstRow="1" bandRow="1">
                <a:tableStyleId>{5C22544A-7EE6-4342-B048-85BDC9FD1C3A}</a:tableStyleId>
              </a:tblPr>
              <a:tblGrid>
                <a:gridCol w="5133860">
                  <a:extLst>
                    <a:ext uri="{9D8B030D-6E8A-4147-A177-3AD203B41FA5}">
                      <a16:colId xmlns:a16="http://schemas.microsoft.com/office/drawing/2014/main" val="20000"/>
                    </a:ext>
                  </a:extLst>
                </a:gridCol>
                <a:gridCol w="5530468">
                  <a:extLst>
                    <a:ext uri="{9D8B030D-6E8A-4147-A177-3AD203B41FA5}">
                      <a16:colId xmlns:a16="http://schemas.microsoft.com/office/drawing/2014/main" val="20001"/>
                    </a:ext>
                  </a:extLst>
                </a:gridCol>
              </a:tblGrid>
              <a:tr h="672666">
                <a:tc>
                  <a:txBody>
                    <a:bodyPr/>
                    <a:lstStyle/>
                    <a:p>
                      <a:pPr algn="ctr"/>
                      <a:r>
                        <a:rPr lang="en-GB" sz="3000" dirty="0"/>
                        <a:t>Adults Aged 19-64</a:t>
                      </a:r>
                    </a:p>
                  </a:txBody>
                  <a:tcPr/>
                </a:tc>
                <a:tc>
                  <a:txBody>
                    <a:bodyPr/>
                    <a:lstStyle/>
                    <a:p>
                      <a:pPr algn="ctr"/>
                      <a:r>
                        <a:rPr lang="en-GB" sz="3000" dirty="0"/>
                        <a:t>Adults Aged over 65</a:t>
                      </a:r>
                    </a:p>
                  </a:txBody>
                  <a:tcPr/>
                </a:tc>
                <a:extLst>
                  <a:ext uri="{0D108BD9-81ED-4DB2-BD59-A6C34878D82A}">
                    <a16:rowId xmlns:a16="http://schemas.microsoft.com/office/drawing/2014/main" val="10000"/>
                  </a:ext>
                </a:extLst>
              </a:tr>
              <a:tr h="662430">
                <a:tc>
                  <a:txBody>
                    <a:bodyPr/>
                    <a:lstStyle/>
                    <a:p>
                      <a:pPr marL="342900" indent="-342900">
                        <a:buFont typeface="Arial" panose="020B0604020202020204" pitchFamily="34" charset="0"/>
                        <a:buChar char="•"/>
                      </a:pPr>
                      <a:r>
                        <a:rPr lang="en-GB" sz="2000" dirty="0"/>
                        <a:t>Strengthening</a:t>
                      </a:r>
                      <a:r>
                        <a:rPr lang="en-GB" sz="2000" baseline="0" dirty="0"/>
                        <a:t> activities twice weekly</a:t>
                      </a:r>
                      <a:endParaRPr lang="en-GB" sz="2000" dirty="0"/>
                    </a:p>
                  </a:txBody>
                  <a:tcPr/>
                </a:tc>
                <a:tc>
                  <a:txBody>
                    <a:bodyPr/>
                    <a:lstStyle/>
                    <a:p>
                      <a:pPr marL="342900" indent="-342900">
                        <a:buFont typeface="Arial" panose="020B0604020202020204" pitchFamily="34" charset="0"/>
                        <a:buChar char="•"/>
                      </a:pPr>
                      <a:r>
                        <a:rPr lang="en-GB" sz="2000" dirty="0"/>
                        <a:t>Aim to</a:t>
                      </a:r>
                      <a:r>
                        <a:rPr lang="en-GB" sz="2000" baseline="0" dirty="0"/>
                        <a:t> be physically active every day and reduce sedentary living</a:t>
                      </a:r>
                      <a:endParaRPr lang="en-GB" sz="2000" dirty="0"/>
                    </a:p>
                  </a:txBody>
                  <a:tcPr/>
                </a:tc>
                <a:extLst>
                  <a:ext uri="{0D108BD9-81ED-4DB2-BD59-A6C34878D82A}">
                    <a16:rowId xmlns:a16="http://schemas.microsoft.com/office/drawing/2014/main" val="10001"/>
                  </a:ext>
                </a:extLst>
              </a:tr>
              <a:tr h="830951">
                <a:tc>
                  <a:txBody>
                    <a:bodyPr/>
                    <a:lstStyle/>
                    <a:p>
                      <a:pPr marL="342900" indent="-342900">
                        <a:buFont typeface="Arial" panose="020B0604020202020204" pitchFamily="34" charset="0"/>
                        <a:buChar char="•"/>
                      </a:pPr>
                      <a:r>
                        <a:rPr lang="en-GB" sz="2000" dirty="0"/>
                        <a:t>150 minutes of moderate intensity activity a week or 75</a:t>
                      </a:r>
                      <a:r>
                        <a:rPr lang="en-GB" sz="2000" baseline="0" dirty="0"/>
                        <a:t> minutes vigorous</a:t>
                      </a:r>
                      <a:endParaRPr lang="en-GB" sz="2000" dirty="0"/>
                    </a:p>
                  </a:txBody>
                  <a:tcPr/>
                </a:tc>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dirty="0"/>
                        <a:t>150 minutes of moderate intensity activity a week or 75</a:t>
                      </a:r>
                      <a:r>
                        <a:rPr lang="en-GB" sz="2000" baseline="0" dirty="0"/>
                        <a:t> minutes vigorous if already active </a:t>
                      </a:r>
                      <a:endParaRPr lang="en-GB" sz="2000" dirty="0"/>
                    </a:p>
                  </a:txBody>
                  <a:tcPr/>
                </a:tc>
                <a:extLst>
                  <a:ext uri="{0D108BD9-81ED-4DB2-BD59-A6C34878D82A}">
                    <a16:rowId xmlns:a16="http://schemas.microsoft.com/office/drawing/2014/main" val="10002"/>
                  </a:ext>
                </a:extLst>
              </a:tr>
              <a:tr h="950444">
                <a:tc>
                  <a:txBody>
                    <a:bodyPr/>
                    <a:lstStyle/>
                    <a:p>
                      <a:pPr marL="342900" indent="-342900">
                        <a:buFont typeface="Arial" panose="020B0604020202020204" pitchFamily="34" charset="0"/>
                        <a:buChar char="•"/>
                      </a:pPr>
                      <a:r>
                        <a:rPr lang="en-GB" sz="2000" dirty="0"/>
                        <a:t>Minimise time spent sedentary</a:t>
                      </a:r>
                      <a:r>
                        <a:rPr lang="en-GB" sz="2000" baseline="0" dirty="0"/>
                        <a:t> </a:t>
                      </a:r>
                      <a:endParaRPr lang="en-GB" sz="2000" dirty="0"/>
                    </a:p>
                  </a:txBody>
                  <a:tcPr/>
                </a:tc>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aseline="0" dirty="0"/>
                        <a:t>Complete strength, balance, and flexibility activities twice a week </a:t>
                      </a:r>
                      <a:endParaRPr lang="en-GB" sz="2000" dirty="0"/>
                    </a:p>
                    <a:p>
                      <a:pPr marL="0" indent="0">
                        <a:buFont typeface="Arial" panose="020B0604020202020204" pitchFamily="34" charset="0"/>
                        <a:buNone/>
                      </a:pPr>
                      <a:endParaRPr lang="en-GB" sz="2000" dirty="0"/>
                    </a:p>
                  </a:txBody>
                  <a:tcPr/>
                </a:tc>
                <a:extLst>
                  <a:ext uri="{0D108BD9-81ED-4DB2-BD59-A6C34878D82A}">
                    <a16:rowId xmlns:a16="http://schemas.microsoft.com/office/drawing/2014/main" val="10003"/>
                  </a:ext>
                </a:extLst>
              </a:tr>
              <a:tr h="830951">
                <a:tc>
                  <a:txBody>
                    <a:bodyPr/>
                    <a:lstStyle/>
                    <a:p>
                      <a:pPr marL="342900" indent="-342900">
                        <a:buFont typeface="Arial" panose="020B0604020202020204" pitchFamily="34" charset="0"/>
                        <a:buChar char="•"/>
                      </a:pPr>
                      <a:r>
                        <a:rPr lang="en-GB" sz="2000" dirty="0"/>
                        <a:t>Spread exercise throughout</a:t>
                      </a:r>
                      <a:r>
                        <a:rPr lang="en-GB" sz="2000" baseline="0" dirty="0"/>
                        <a:t> the week </a:t>
                      </a:r>
                      <a:endParaRPr lang="en-GB" sz="2000" dirty="0"/>
                    </a:p>
                  </a:txBody>
                  <a:tcPr/>
                </a:tc>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dirty="0"/>
                        <a:t>Spread exercise throughout</a:t>
                      </a:r>
                      <a:r>
                        <a:rPr lang="en-GB" sz="2000" baseline="0" dirty="0"/>
                        <a:t> the week </a:t>
                      </a:r>
                      <a:endParaRPr lang="en-GB" sz="2000" dirty="0"/>
                    </a:p>
                    <a:p>
                      <a:endParaRPr lang="en-GB" sz="2000" dirty="0"/>
                    </a:p>
                  </a:txBody>
                  <a:tcPr/>
                </a:tc>
                <a:extLst>
                  <a:ext uri="{0D108BD9-81ED-4DB2-BD59-A6C34878D82A}">
                    <a16:rowId xmlns:a16="http://schemas.microsoft.com/office/drawing/2014/main" val="10004"/>
                  </a:ext>
                </a:extLst>
              </a:tr>
            </a:tbl>
          </a:graphicData>
        </a:graphic>
      </p:graphicFrame>
      <p:pic>
        <p:nvPicPr>
          <p:cNvPr id="5" name="Picture 4">
            <a:extLst>
              <a:ext uri="{FF2B5EF4-FFF2-40B4-BE49-F238E27FC236}">
                <a16:creationId xmlns:a16="http://schemas.microsoft.com/office/drawing/2014/main" id="{13C11FB8-8032-2417-6A72-AE60CDAC0DD6}"/>
              </a:ext>
            </a:extLst>
          </p:cNvPr>
          <p:cNvPicPr>
            <a:picLocks noChangeAspect="1"/>
          </p:cNvPicPr>
          <p:nvPr/>
        </p:nvPicPr>
        <p:blipFill>
          <a:blip r:embed="rId2"/>
          <a:stretch>
            <a:fillRect/>
          </a:stretch>
        </p:blipFill>
        <p:spPr>
          <a:xfrm>
            <a:off x="277427" y="4434223"/>
            <a:ext cx="2635385" cy="1505027"/>
          </a:xfrm>
          <a:prstGeom prst="rect">
            <a:avLst/>
          </a:prstGeom>
        </p:spPr>
      </p:pic>
      <p:pic>
        <p:nvPicPr>
          <p:cNvPr id="6" name="Picture 5">
            <a:extLst>
              <a:ext uri="{FF2B5EF4-FFF2-40B4-BE49-F238E27FC236}">
                <a16:creationId xmlns:a16="http://schemas.microsoft.com/office/drawing/2014/main" id="{C080D4C3-ADB3-7E11-2756-52FFB48C4EA1}"/>
              </a:ext>
            </a:extLst>
          </p:cNvPr>
          <p:cNvPicPr>
            <a:picLocks noChangeAspect="1"/>
          </p:cNvPicPr>
          <p:nvPr/>
        </p:nvPicPr>
        <p:blipFill>
          <a:blip r:embed="rId3"/>
          <a:stretch>
            <a:fillRect/>
          </a:stretch>
        </p:blipFill>
        <p:spPr>
          <a:xfrm>
            <a:off x="10719412" y="4797576"/>
            <a:ext cx="1265600" cy="1189227"/>
          </a:xfrm>
          <a:prstGeom prst="rect">
            <a:avLst/>
          </a:prstGeom>
        </p:spPr>
      </p:pic>
    </p:spTree>
    <p:extLst>
      <p:ext uri="{BB962C8B-B14F-4D97-AF65-F5344CB8AC3E}">
        <p14:creationId xmlns:p14="http://schemas.microsoft.com/office/powerpoint/2010/main" val="4135725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438C382-B634-D74D-EBB5-7EF1A6A3E492}"/>
              </a:ext>
            </a:extLst>
          </p:cNvPr>
          <p:cNvGraphicFramePr>
            <a:graphicFrameLocks noGrp="1"/>
          </p:cNvGraphicFramePr>
          <p:nvPr>
            <p:extLst>
              <p:ext uri="{D42A27DB-BD31-4B8C-83A1-F6EECF244321}">
                <p14:modId xmlns:p14="http://schemas.microsoft.com/office/powerpoint/2010/main" val="318304094"/>
              </p:ext>
            </p:extLst>
          </p:nvPr>
        </p:nvGraphicFramePr>
        <p:xfrm>
          <a:off x="2530207" y="557430"/>
          <a:ext cx="7339284" cy="3666588"/>
        </p:xfrm>
        <a:graphic>
          <a:graphicData uri="http://schemas.openxmlformats.org/drawingml/2006/table">
            <a:tbl>
              <a:tblPr firstRow="1" bandRow="1">
                <a:tableStyleId>{5C22544A-7EE6-4342-B048-85BDC9FD1C3A}</a:tableStyleId>
              </a:tblPr>
              <a:tblGrid>
                <a:gridCol w="4089309">
                  <a:extLst>
                    <a:ext uri="{9D8B030D-6E8A-4147-A177-3AD203B41FA5}">
                      <a16:colId xmlns:a16="http://schemas.microsoft.com/office/drawing/2014/main" val="20000"/>
                    </a:ext>
                  </a:extLst>
                </a:gridCol>
                <a:gridCol w="3249975">
                  <a:extLst>
                    <a:ext uri="{9D8B030D-6E8A-4147-A177-3AD203B41FA5}">
                      <a16:colId xmlns:a16="http://schemas.microsoft.com/office/drawing/2014/main" val="20001"/>
                    </a:ext>
                  </a:extLst>
                </a:gridCol>
              </a:tblGrid>
              <a:tr h="502564">
                <a:tc>
                  <a:txBody>
                    <a:bodyPr/>
                    <a:lstStyle/>
                    <a:p>
                      <a:pPr algn="l"/>
                      <a:r>
                        <a:rPr lang="en-GB" sz="3000" dirty="0"/>
                        <a:t>Moderate</a:t>
                      </a:r>
                    </a:p>
                  </a:txBody>
                  <a:tcPr/>
                </a:tc>
                <a:tc>
                  <a:txBody>
                    <a:bodyPr/>
                    <a:lstStyle/>
                    <a:p>
                      <a:pPr algn="l"/>
                      <a:r>
                        <a:rPr lang="en-GB" sz="3000" dirty="0"/>
                        <a:t>Vigorous </a:t>
                      </a:r>
                    </a:p>
                  </a:txBody>
                  <a:tcPr/>
                </a:tc>
                <a:extLst>
                  <a:ext uri="{0D108BD9-81ED-4DB2-BD59-A6C34878D82A}">
                    <a16:rowId xmlns:a16="http://schemas.microsoft.com/office/drawing/2014/main" val="10000"/>
                  </a:ext>
                </a:extLst>
              </a:tr>
              <a:tr h="377902">
                <a:tc>
                  <a:txBody>
                    <a:bodyPr/>
                    <a:lstStyle/>
                    <a:p>
                      <a:pPr marL="0" indent="0">
                        <a:buFont typeface="Arial" panose="020B0604020202020204" pitchFamily="34" charset="0"/>
                        <a:buNone/>
                      </a:pPr>
                      <a:r>
                        <a:rPr lang="en-GB" sz="2000" dirty="0"/>
                        <a:t>Brisk</a:t>
                      </a:r>
                      <a:r>
                        <a:rPr lang="en-GB" sz="2000" baseline="0" dirty="0"/>
                        <a:t> Walking</a:t>
                      </a:r>
                      <a:endParaRPr lang="en-GB" sz="2000" dirty="0"/>
                    </a:p>
                  </a:txBody>
                  <a:tcPr/>
                </a:tc>
                <a:tc>
                  <a:txBody>
                    <a:bodyPr/>
                    <a:lstStyle/>
                    <a:p>
                      <a:pPr marL="0" indent="0">
                        <a:buFont typeface="Arial" panose="020B0604020202020204" pitchFamily="34" charset="0"/>
                        <a:buNone/>
                      </a:pPr>
                      <a:r>
                        <a:rPr lang="en-GB" sz="2000" dirty="0"/>
                        <a:t>Running at a fast past</a:t>
                      </a:r>
                    </a:p>
                  </a:txBody>
                  <a:tcPr/>
                </a:tc>
                <a:extLst>
                  <a:ext uri="{0D108BD9-81ED-4DB2-BD59-A6C34878D82A}">
                    <a16:rowId xmlns:a16="http://schemas.microsoft.com/office/drawing/2014/main" val="10001"/>
                  </a:ext>
                </a:extLst>
              </a:tr>
              <a:tr h="362963">
                <a:tc>
                  <a:txBody>
                    <a:bodyPr/>
                    <a:lstStyle/>
                    <a:p>
                      <a:pPr marL="0" indent="0">
                        <a:buFont typeface="Arial" panose="020B0604020202020204" pitchFamily="34" charset="0"/>
                        <a:buNone/>
                      </a:pPr>
                      <a:r>
                        <a:rPr lang="en-GB" sz="2000" dirty="0"/>
                        <a:t>Water Aerobics</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dirty="0"/>
                        <a:t>Aerobics class</a:t>
                      </a:r>
                    </a:p>
                  </a:txBody>
                  <a:tcPr/>
                </a:tc>
                <a:extLst>
                  <a:ext uri="{0D108BD9-81ED-4DB2-BD59-A6C34878D82A}">
                    <a16:rowId xmlns:a16="http://schemas.microsoft.com/office/drawing/2014/main" val="10002"/>
                  </a:ext>
                </a:extLst>
              </a:tr>
              <a:tr h="362963">
                <a:tc>
                  <a:txBody>
                    <a:bodyPr/>
                    <a:lstStyle/>
                    <a:p>
                      <a:pPr marL="0" indent="0">
                        <a:buFont typeface="Arial" panose="020B0604020202020204" pitchFamily="34" charset="0"/>
                        <a:buNone/>
                      </a:pPr>
                      <a:r>
                        <a:rPr lang="en-GB" sz="2000" dirty="0"/>
                        <a:t>Cycling</a:t>
                      </a:r>
                      <a:r>
                        <a:rPr lang="en-GB" sz="2000" baseline="0" dirty="0"/>
                        <a:t> (easy terrain) </a:t>
                      </a:r>
                      <a:endParaRPr lang="en-GB" sz="2000" dirty="0"/>
                    </a:p>
                  </a:txBody>
                  <a:tcPr/>
                </a:tc>
                <a:tc>
                  <a:txBody>
                    <a:bodyPr/>
                    <a:lstStyle/>
                    <a:p>
                      <a:pPr marL="0" indent="0">
                        <a:buFont typeface="Arial" panose="020B0604020202020204" pitchFamily="34" charset="0"/>
                        <a:buNone/>
                      </a:pPr>
                      <a:r>
                        <a:rPr lang="en-GB" sz="2000" dirty="0"/>
                        <a:t>Cycling </a:t>
                      </a:r>
                      <a:r>
                        <a:rPr lang="en-GB" sz="2000" baseline="0" dirty="0"/>
                        <a:t>up a hill </a:t>
                      </a:r>
                      <a:endParaRPr lang="en-GB" sz="2000" dirty="0"/>
                    </a:p>
                  </a:txBody>
                  <a:tcPr/>
                </a:tc>
                <a:extLst>
                  <a:ext uri="{0D108BD9-81ED-4DB2-BD59-A6C34878D82A}">
                    <a16:rowId xmlns:a16="http://schemas.microsoft.com/office/drawing/2014/main" val="10003"/>
                  </a:ext>
                </a:extLst>
              </a:tr>
              <a:tr h="784529">
                <a:tc>
                  <a:txBody>
                    <a:bodyPr/>
                    <a:lstStyle/>
                    <a:p>
                      <a:pPr marL="0" indent="0">
                        <a:buFont typeface="Arial" panose="020B0604020202020204" pitchFamily="34" charset="0"/>
                        <a:buNone/>
                      </a:pPr>
                      <a:r>
                        <a:rPr lang="en-GB" sz="2000" dirty="0"/>
                        <a:t>Gentle</a:t>
                      </a:r>
                      <a:r>
                        <a:rPr lang="en-GB" sz="2000" baseline="0" dirty="0"/>
                        <a:t> Gardening (potting, clearing leaves, pushing a lawn mower)</a:t>
                      </a:r>
                    </a:p>
                  </a:txBody>
                  <a:tcPr/>
                </a:tc>
                <a:tc>
                  <a:txBody>
                    <a:bodyPr/>
                    <a:lstStyle/>
                    <a:p>
                      <a:pPr marL="0" indent="0">
                        <a:buFont typeface="Arial" panose="020B0604020202020204" pitchFamily="34" charset="0"/>
                        <a:buNone/>
                      </a:pPr>
                      <a:r>
                        <a:rPr lang="en-GB" sz="2000" dirty="0"/>
                        <a:t>Rowing machine</a:t>
                      </a:r>
                    </a:p>
                  </a:txBody>
                  <a:tcPr/>
                </a:tc>
                <a:extLst>
                  <a:ext uri="{0D108BD9-81ED-4DB2-BD59-A6C34878D82A}">
                    <a16:rowId xmlns:a16="http://schemas.microsoft.com/office/drawing/2014/main" val="10004"/>
                  </a:ext>
                </a:extLst>
              </a:tr>
              <a:tr h="642165">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dirty="0"/>
                        <a:t>Racket </a:t>
                      </a:r>
                      <a:r>
                        <a:rPr lang="en-GB" sz="2000" baseline="0" dirty="0"/>
                        <a:t>sports- doubles (tennis/badminton)</a:t>
                      </a:r>
                    </a:p>
                  </a:txBody>
                  <a:tcPr/>
                </a:tc>
                <a:tc>
                  <a:txBody>
                    <a:bodyPr/>
                    <a:lstStyle/>
                    <a:p>
                      <a:pPr marL="0" indent="0">
                        <a:buFont typeface="Arial" panose="020B0604020202020204" pitchFamily="34" charset="0"/>
                        <a:buNone/>
                      </a:pPr>
                      <a:r>
                        <a:rPr lang="en-GB" sz="2000" dirty="0"/>
                        <a:t>Swimming- Front Crawl</a:t>
                      </a:r>
                    </a:p>
                  </a:txBody>
                  <a:tcPr/>
                </a:tc>
                <a:extLst>
                  <a:ext uri="{0D108BD9-81ED-4DB2-BD59-A6C34878D82A}">
                    <a16:rowId xmlns:a16="http://schemas.microsoft.com/office/drawing/2014/main" val="10005"/>
                  </a:ext>
                </a:extLst>
              </a:tr>
              <a:tr h="443659">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dirty="0"/>
                        <a:t>Breaststroke</a:t>
                      </a:r>
                    </a:p>
                  </a:txBody>
                  <a:tcPr/>
                </a:tc>
                <a:tc>
                  <a:txBody>
                    <a:bodyPr/>
                    <a:lstStyle/>
                    <a:p>
                      <a:pPr marL="0" indent="0">
                        <a:buFont typeface="Arial" panose="020B0604020202020204" pitchFamily="34" charset="0"/>
                        <a:buNone/>
                      </a:pPr>
                      <a:endParaRPr lang="en-GB" sz="2000" dirty="0"/>
                    </a:p>
                  </a:txBody>
                  <a:tcPr/>
                </a:tc>
                <a:extLst>
                  <a:ext uri="{0D108BD9-81ED-4DB2-BD59-A6C34878D82A}">
                    <a16:rowId xmlns:a16="http://schemas.microsoft.com/office/drawing/2014/main" val="3713788817"/>
                  </a:ext>
                </a:extLst>
              </a:tr>
            </a:tbl>
          </a:graphicData>
        </a:graphic>
      </p:graphicFrame>
      <p:grpSp>
        <p:nvGrpSpPr>
          <p:cNvPr id="12" name="Group 11">
            <a:extLst>
              <a:ext uri="{FF2B5EF4-FFF2-40B4-BE49-F238E27FC236}">
                <a16:creationId xmlns:a16="http://schemas.microsoft.com/office/drawing/2014/main" id="{90C3A106-417C-46AD-E9A7-67401674FA2A}"/>
              </a:ext>
            </a:extLst>
          </p:cNvPr>
          <p:cNvGrpSpPr/>
          <p:nvPr/>
        </p:nvGrpSpPr>
        <p:grpSpPr>
          <a:xfrm>
            <a:off x="2530207" y="1112703"/>
            <a:ext cx="4078291" cy="361720"/>
            <a:chOff x="2322509" y="1586429"/>
            <a:chExt cx="4078291" cy="361720"/>
          </a:xfrm>
        </p:grpSpPr>
        <p:cxnSp>
          <p:nvCxnSpPr>
            <p:cNvPr id="6" name="Straight Connector 5">
              <a:extLst>
                <a:ext uri="{FF2B5EF4-FFF2-40B4-BE49-F238E27FC236}">
                  <a16:creationId xmlns:a16="http://schemas.microsoft.com/office/drawing/2014/main" id="{754938EE-967D-49B3-BE65-1D89E8D0E96F}"/>
                </a:ext>
              </a:extLst>
            </p:cNvPr>
            <p:cNvCxnSpPr/>
            <p:nvPr/>
          </p:nvCxnSpPr>
          <p:spPr>
            <a:xfrm>
              <a:off x="2322509" y="1586429"/>
              <a:ext cx="407829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9C8A09C4-E714-4033-5CB9-5344A3693876}"/>
                </a:ext>
              </a:extLst>
            </p:cNvPr>
            <p:cNvGrpSpPr/>
            <p:nvPr/>
          </p:nvGrpSpPr>
          <p:grpSpPr>
            <a:xfrm>
              <a:off x="2322509" y="1586429"/>
              <a:ext cx="4078291" cy="361720"/>
              <a:chOff x="2322509" y="1586429"/>
              <a:chExt cx="4078291" cy="361720"/>
            </a:xfrm>
          </p:grpSpPr>
          <p:cxnSp>
            <p:nvCxnSpPr>
              <p:cNvPr id="7" name="Straight Connector 6">
                <a:extLst>
                  <a:ext uri="{FF2B5EF4-FFF2-40B4-BE49-F238E27FC236}">
                    <a16:creationId xmlns:a16="http://schemas.microsoft.com/office/drawing/2014/main" id="{EE0BB285-8438-3BE0-3A1D-661D4993C42D}"/>
                  </a:ext>
                </a:extLst>
              </p:cNvPr>
              <p:cNvCxnSpPr/>
              <p:nvPr/>
            </p:nvCxnSpPr>
            <p:spPr>
              <a:xfrm>
                <a:off x="2322509" y="1948149"/>
                <a:ext cx="407829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DCC5282-EEEF-5956-5EAE-25F64C8914A6}"/>
                  </a:ext>
                </a:extLst>
              </p:cNvPr>
              <p:cNvCxnSpPr/>
              <p:nvPr/>
            </p:nvCxnSpPr>
            <p:spPr>
              <a:xfrm>
                <a:off x="2322509" y="1586429"/>
                <a:ext cx="0" cy="3617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D63AA2D-D81B-2313-BE3C-93A9C16EAA18}"/>
                  </a:ext>
                </a:extLst>
              </p:cNvPr>
              <p:cNvCxnSpPr/>
              <p:nvPr/>
            </p:nvCxnSpPr>
            <p:spPr>
              <a:xfrm>
                <a:off x="6400800" y="1586429"/>
                <a:ext cx="0" cy="3617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pic>
        <p:nvPicPr>
          <p:cNvPr id="1026" name="Picture 2" descr="Brisk Walking Stock Illustrations – 109 Brisk Walking Stock Illustrations,  Vectors &amp; Clipart - Dreamstime">
            <a:extLst>
              <a:ext uri="{FF2B5EF4-FFF2-40B4-BE49-F238E27FC236}">
                <a16:creationId xmlns:a16="http://schemas.microsoft.com/office/drawing/2014/main" id="{7F382D54-92C7-2AAC-BBA9-55AC9F3B07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086" y="1948149"/>
            <a:ext cx="2065663" cy="20656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74D2709-BEBA-F6A0-C6A0-DA3C42A13A03}"/>
              </a:ext>
            </a:extLst>
          </p:cNvPr>
          <p:cNvPicPr>
            <a:picLocks noChangeAspect="1"/>
          </p:cNvPicPr>
          <p:nvPr/>
        </p:nvPicPr>
        <p:blipFill>
          <a:blip r:embed="rId3"/>
          <a:stretch>
            <a:fillRect/>
          </a:stretch>
        </p:blipFill>
        <p:spPr>
          <a:xfrm>
            <a:off x="206988" y="4481776"/>
            <a:ext cx="2635385" cy="1505027"/>
          </a:xfrm>
          <a:prstGeom prst="rect">
            <a:avLst/>
          </a:prstGeom>
        </p:spPr>
      </p:pic>
      <p:pic>
        <p:nvPicPr>
          <p:cNvPr id="14" name="Picture 13">
            <a:extLst>
              <a:ext uri="{FF2B5EF4-FFF2-40B4-BE49-F238E27FC236}">
                <a16:creationId xmlns:a16="http://schemas.microsoft.com/office/drawing/2014/main" id="{950C5C49-B06B-9383-BC46-65D0F14A50EF}"/>
              </a:ext>
            </a:extLst>
          </p:cNvPr>
          <p:cNvPicPr>
            <a:picLocks noChangeAspect="1"/>
          </p:cNvPicPr>
          <p:nvPr/>
        </p:nvPicPr>
        <p:blipFill>
          <a:blip r:embed="rId4"/>
          <a:stretch>
            <a:fillRect/>
          </a:stretch>
        </p:blipFill>
        <p:spPr>
          <a:xfrm>
            <a:off x="10719412" y="4797576"/>
            <a:ext cx="1265600" cy="1189227"/>
          </a:xfrm>
          <a:prstGeom prst="rect">
            <a:avLst/>
          </a:prstGeom>
        </p:spPr>
      </p:pic>
    </p:spTree>
    <p:extLst>
      <p:ext uri="{BB962C8B-B14F-4D97-AF65-F5344CB8AC3E}">
        <p14:creationId xmlns:p14="http://schemas.microsoft.com/office/powerpoint/2010/main" val="30865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BEAF821-7892-34CA-423D-321ADF273616}"/>
              </a:ext>
            </a:extLst>
          </p:cNvPr>
          <p:cNvGraphicFramePr/>
          <p:nvPr>
            <p:extLst>
              <p:ext uri="{D42A27DB-BD31-4B8C-83A1-F6EECF244321}">
                <p14:modId xmlns:p14="http://schemas.microsoft.com/office/powerpoint/2010/main" val="1007283419"/>
              </p:ext>
            </p:extLst>
          </p:nvPr>
        </p:nvGraphicFramePr>
        <p:xfrm>
          <a:off x="1960880" y="449120"/>
          <a:ext cx="8270240" cy="529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CD3D66B2-3C1C-3611-96D2-4C98B69B1321}"/>
              </a:ext>
            </a:extLst>
          </p:cNvPr>
          <p:cNvPicPr>
            <a:picLocks noChangeAspect="1"/>
          </p:cNvPicPr>
          <p:nvPr/>
        </p:nvPicPr>
        <p:blipFill>
          <a:blip r:embed="rId7"/>
          <a:stretch>
            <a:fillRect/>
          </a:stretch>
        </p:blipFill>
        <p:spPr>
          <a:xfrm>
            <a:off x="206988" y="4338556"/>
            <a:ext cx="2635385" cy="1505027"/>
          </a:xfrm>
          <a:prstGeom prst="rect">
            <a:avLst/>
          </a:prstGeom>
        </p:spPr>
      </p:pic>
      <p:pic>
        <p:nvPicPr>
          <p:cNvPr id="6" name="Picture 5">
            <a:extLst>
              <a:ext uri="{FF2B5EF4-FFF2-40B4-BE49-F238E27FC236}">
                <a16:creationId xmlns:a16="http://schemas.microsoft.com/office/drawing/2014/main" id="{5721A38D-2D33-BBA2-77F4-30CB55FD2AE2}"/>
              </a:ext>
            </a:extLst>
          </p:cNvPr>
          <p:cNvPicPr>
            <a:picLocks noChangeAspect="1"/>
          </p:cNvPicPr>
          <p:nvPr/>
        </p:nvPicPr>
        <p:blipFill>
          <a:blip r:embed="rId8"/>
          <a:stretch>
            <a:fillRect/>
          </a:stretch>
        </p:blipFill>
        <p:spPr>
          <a:xfrm>
            <a:off x="10620260" y="4654356"/>
            <a:ext cx="1265600" cy="1189227"/>
          </a:xfrm>
          <a:prstGeom prst="rect">
            <a:avLst/>
          </a:prstGeom>
        </p:spPr>
      </p:pic>
    </p:spTree>
    <p:extLst>
      <p:ext uri="{BB962C8B-B14F-4D97-AF65-F5344CB8AC3E}">
        <p14:creationId xmlns:p14="http://schemas.microsoft.com/office/powerpoint/2010/main" val="945336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E67260F-23D9-4938-09F9-C37311FA5C3E}"/>
              </a:ext>
            </a:extLst>
          </p:cNvPr>
          <p:cNvGraphicFramePr>
            <a:graphicFrameLocks noGrp="1"/>
          </p:cNvGraphicFramePr>
          <p:nvPr>
            <p:extLst>
              <p:ext uri="{D42A27DB-BD31-4B8C-83A1-F6EECF244321}">
                <p14:modId xmlns:p14="http://schemas.microsoft.com/office/powerpoint/2010/main" val="1919283516"/>
              </p:ext>
            </p:extLst>
          </p:nvPr>
        </p:nvGraphicFramePr>
        <p:xfrm>
          <a:off x="3048968" y="384653"/>
          <a:ext cx="6969991" cy="4162941"/>
        </p:xfrm>
        <a:graphic>
          <a:graphicData uri="http://schemas.openxmlformats.org/drawingml/2006/table">
            <a:tbl>
              <a:tblPr firstRow="1" bandRow="1">
                <a:tableStyleId>{5C22544A-7EE6-4342-B048-85BDC9FD1C3A}</a:tableStyleId>
              </a:tblPr>
              <a:tblGrid>
                <a:gridCol w="3342437">
                  <a:extLst>
                    <a:ext uri="{9D8B030D-6E8A-4147-A177-3AD203B41FA5}">
                      <a16:colId xmlns:a16="http://schemas.microsoft.com/office/drawing/2014/main" val="20000"/>
                    </a:ext>
                  </a:extLst>
                </a:gridCol>
                <a:gridCol w="3627554">
                  <a:extLst>
                    <a:ext uri="{9D8B030D-6E8A-4147-A177-3AD203B41FA5}">
                      <a16:colId xmlns:a16="http://schemas.microsoft.com/office/drawing/2014/main" val="20001"/>
                    </a:ext>
                  </a:extLst>
                </a:gridCol>
              </a:tblGrid>
              <a:tr h="872942">
                <a:tc>
                  <a:txBody>
                    <a:bodyPr/>
                    <a:lstStyle/>
                    <a:p>
                      <a:pPr algn="l"/>
                      <a:r>
                        <a:rPr lang="en-GB" sz="3000" dirty="0"/>
                        <a:t>Motivators</a:t>
                      </a:r>
                      <a:r>
                        <a:rPr lang="en-GB" sz="3000" baseline="0" dirty="0"/>
                        <a:t> </a:t>
                      </a:r>
                      <a:endParaRPr lang="en-GB" sz="3000" dirty="0"/>
                    </a:p>
                  </a:txBody>
                  <a:tcPr/>
                </a:tc>
                <a:tc>
                  <a:txBody>
                    <a:bodyPr/>
                    <a:lstStyle/>
                    <a:p>
                      <a:pPr algn="l"/>
                      <a:r>
                        <a:rPr lang="en-GB" sz="3000" dirty="0"/>
                        <a:t>Barriers</a:t>
                      </a:r>
                      <a:r>
                        <a:rPr lang="en-GB" sz="3000" baseline="0" dirty="0"/>
                        <a:t> </a:t>
                      </a:r>
                      <a:r>
                        <a:rPr lang="en-GB" sz="3000" dirty="0"/>
                        <a:t> </a:t>
                      </a:r>
                    </a:p>
                  </a:txBody>
                  <a:tcPr/>
                </a:tc>
                <a:extLst>
                  <a:ext uri="{0D108BD9-81ED-4DB2-BD59-A6C34878D82A}">
                    <a16:rowId xmlns:a16="http://schemas.microsoft.com/office/drawing/2014/main" val="10000"/>
                  </a:ext>
                </a:extLst>
              </a:tr>
              <a:tr h="770317">
                <a:tc>
                  <a:txBody>
                    <a:bodyPr/>
                    <a:lstStyle/>
                    <a:p>
                      <a:pPr marL="342900" indent="-342900">
                        <a:buFont typeface="Arial" panose="020B0604020202020204" pitchFamily="34" charset="0"/>
                        <a:buChar char="•"/>
                      </a:pPr>
                      <a:r>
                        <a:rPr lang="en-GB" sz="2000" dirty="0"/>
                        <a:t>Improve</a:t>
                      </a:r>
                      <a:r>
                        <a:rPr lang="en-GB" sz="2000" baseline="0" dirty="0"/>
                        <a:t> fitness</a:t>
                      </a:r>
                      <a:endParaRPr lang="en-GB" sz="2000" dirty="0"/>
                    </a:p>
                  </a:txBody>
                  <a:tcPr/>
                </a:tc>
                <a:tc>
                  <a:txBody>
                    <a:bodyPr/>
                    <a:lstStyle/>
                    <a:p>
                      <a:pPr marL="342900" indent="-342900">
                        <a:buFont typeface="Arial" panose="020B0604020202020204" pitchFamily="34" charset="0"/>
                        <a:buChar char="•"/>
                      </a:pPr>
                      <a:r>
                        <a:rPr lang="en-GB" sz="2000" dirty="0"/>
                        <a:t>Symptom</a:t>
                      </a:r>
                      <a:r>
                        <a:rPr lang="en-GB" sz="2000" baseline="0" dirty="0"/>
                        <a:t> burden</a:t>
                      </a:r>
                      <a:endParaRPr lang="en-GB" sz="2000" dirty="0"/>
                    </a:p>
                  </a:txBody>
                  <a:tcPr/>
                </a:tc>
                <a:extLst>
                  <a:ext uri="{0D108BD9-81ED-4DB2-BD59-A6C34878D82A}">
                    <a16:rowId xmlns:a16="http://schemas.microsoft.com/office/drawing/2014/main" val="10001"/>
                  </a:ext>
                </a:extLst>
              </a:tr>
              <a:tr h="733360">
                <a:tc>
                  <a:txBody>
                    <a:bodyPr/>
                    <a:lstStyle/>
                    <a:p>
                      <a:pPr marL="342900" indent="-342900">
                        <a:buFont typeface="Arial" panose="020B0604020202020204" pitchFamily="34" charset="0"/>
                        <a:buChar char="•"/>
                      </a:pPr>
                      <a:r>
                        <a:rPr lang="en-GB" sz="2000" dirty="0"/>
                        <a:t>Support</a:t>
                      </a:r>
                      <a:r>
                        <a:rPr lang="en-GB" sz="2000" baseline="0" dirty="0"/>
                        <a:t>ive family network</a:t>
                      </a:r>
                      <a:endParaRPr lang="en-GB" sz="2000" dirty="0"/>
                    </a:p>
                  </a:txBody>
                  <a:tcPr/>
                </a:tc>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dirty="0"/>
                        <a:t>Lacking</a:t>
                      </a:r>
                      <a:r>
                        <a:rPr lang="en-GB" sz="2000" baseline="0" dirty="0"/>
                        <a:t> in support</a:t>
                      </a:r>
                      <a:endParaRPr lang="en-GB" sz="2000" dirty="0"/>
                    </a:p>
                  </a:txBody>
                  <a:tcPr/>
                </a:tc>
                <a:extLst>
                  <a:ext uri="{0D108BD9-81ED-4DB2-BD59-A6C34878D82A}">
                    <a16:rowId xmlns:a16="http://schemas.microsoft.com/office/drawing/2014/main" val="10002"/>
                  </a:ext>
                </a:extLst>
              </a:tr>
              <a:tr h="723244">
                <a:tc>
                  <a:txBody>
                    <a:bodyPr/>
                    <a:lstStyle/>
                    <a:p>
                      <a:pPr marL="342900" indent="-342900">
                        <a:buFont typeface="Arial" panose="020B0604020202020204" pitchFamily="34" charset="0"/>
                        <a:buChar char="•"/>
                      </a:pPr>
                      <a:r>
                        <a:rPr lang="en-GB" sz="2000" dirty="0"/>
                        <a:t>Confidence </a:t>
                      </a:r>
                    </a:p>
                  </a:txBody>
                  <a:tcPr/>
                </a:tc>
                <a:tc>
                  <a:txBody>
                    <a:bodyPr/>
                    <a:lstStyle/>
                    <a:p>
                      <a:pPr marL="342900" indent="-342900">
                        <a:buFont typeface="Arial" panose="020B0604020202020204" pitchFamily="34" charset="0"/>
                        <a:buChar char="•"/>
                      </a:pPr>
                      <a:r>
                        <a:rPr lang="en-GB" sz="2000" dirty="0"/>
                        <a:t>Reduced confidence/fearful</a:t>
                      </a:r>
                    </a:p>
                  </a:txBody>
                  <a:tcPr/>
                </a:tc>
                <a:extLst>
                  <a:ext uri="{0D108BD9-81ED-4DB2-BD59-A6C34878D82A}">
                    <a16:rowId xmlns:a16="http://schemas.microsoft.com/office/drawing/2014/main" val="10003"/>
                  </a:ext>
                </a:extLst>
              </a:tr>
              <a:tr h="1063078">
                <a:tc>
                  <a:txBody>
                    <a:bodyPr/>
                    <a:lstStyle/>
                    <a:p>
                      <a:pPr marL="342900" indent="-342900">
                        <a:buFont typeface="Arial" panose="020B0604020202020204" pitchFamily="34" charset="0"/>
                        <a:buChar char="•"/>
                      </a:pPr>
                      <a:r>
                        <a:rPr lang="en-GB" sz="2000" dirty="0"/>
                        <a:t>Access to resources and equipment</a:t>
                      </a:r>
                      <a:endParaRPr lang="en-GB" sz="2000" baseline="0" dirty="0"/>
                    </a:p>
                  </a:txBody>
                  <a:tcPr/>
                </a:tc>
                <a:tc>
                  <a:txBody>
                    <a:bodyPr/>
                    <a:lstStyle/>
                    <a:p>
                      <a:pPr marL="342900" indent="-342900">
                        <a:buFont typeface="Arial" panose="020B0604020202020204" pitchFamily="34" charset="0"/>
                        <a:buChar char="•"/>
                      </a:pPr>
                      <a:r>
                        <a:rPr lang="en-GB" sz="2000" dirty="0"/>
                        <a:t>No access to resources or equipment</a:t>
                      </a:r>
                    </a:p>
                  </a:txBody>
                  <a:tcPr/>
                </a:tc>
                <a:extLst>
                  <a:ext uri="{0D108BD9-81ED-4DB2-BD59-A6C34878D82A}">
                    <a16:rowId xmlns:a16="http://schemas.microsoft.com/office/drawing/2014/main" val="10004"/>
                  </a:ext>
                </a:extLst>
              </a:tr>
            </a:tbl>
          </a:graphicData>
        </a:graphic>
      </p:graphicFrame>
      <p:pic>
        <p:nvPicPr>
          <p:cNvPr id="5" name="Picture 4">
            <a:extLst>
              <a:ext uri="{FF2B5EF4-FFF2-40B4-BE49-F238E27FC236}">
                <a16:creationId xmlns:a16="http://schemas.microsoft.com/office/drawing/2014/main" id="{8F0CDED3-E8C5-E695-8853-1486FF4C1271}"/>
              </a:ext>
            </a:extLst>
          </p:cNvPr>
          <p:cNvPicPr>
            <a:picLocks noChangeAspect="1"/>
          </p:cNvPicPr>
          <p:nvPr/>
        </p:nvPicPr>
        <p:blipFill>
          <a:blip r:embed="rId2"/>
          <a:stretch>
            <a:fillRect/>
          </a:stretch>
        </p:blipFill>
        <p:spPr>
          <a:xfrm>
            <a:off x="206988" y="4338556"/>
            <a:ext cx="2635385" cy="1505027"/>
          </a:xfrm>
          <a:prstGeom prst="rect">
            <a:avLst/>
          </a:prstGeom>
        </p:spPr>
      </p:pic>
      <p:pic>
        <p:nvPicPr>
          <p:cNvPr id="6" name="Picture 5">
            <a:extLst>
              <a:ext uri="{FF2B5EF4-FFF2-40B4-BE49-F238E27FC236}">
                <a16:creationId xmlns:a16="http://schemas.microsoft.com/office/drawing/2014/main" id="{95F0FB49-2BCE-6E74-5DDA-335F4BA28E48}"/>
              </a:ext>
            </a:extLst>
          </p:cNvPr>
          <p:cNvPicPr>
            <a:picLocks noChangeAspect="1"/>
          </p:cNvPicPr>
          <p:nvPr/>
        </p:nvPicPr>
        <p:blipFill>
          <a:blip r:embed="rId3"/>
          <a:stretch>
            <a:fillRect/>
          </a:stretch>
        </p:blipFill>
        <p:spPr>
          <a:xfrm>
            <a:off x="10620260" y="4654356"/>
            <a:ext cx="1265600" cy="1189227"/>
          </a:xfrm>
          <a:prstGeom prst="rect">
            <a:avLst/>
          </a:prstGeom>
        </p:spPr>
      </p:pic>
    </p:spTree>
    <p:extLst>
      <p:ext uri="{BB962C8B-B14F-4D97-AF65-F5344CB8AC3E}">
        <p14:creationId xmlns:p14="http://schemas.microsoft.com/office/powerpoint/2010/main" val="3205141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5">
            <a:extLst>
              <a:ext uri="{FF2B5EF4-FFF2-40B4-BE49-F238E27FC236}">
                <a16:creationId xmlns:a16="http://schemas.microsoft.com/office/drawing/2014/main" id="{69CE119A-D782-4358-C13E-0DFDE28854C4}"/>
              </a:ext>
            </a:extLst>
          </p:cNvPr>
          <p:cNvSpPr/>
          <p:nvPr/>
        </p:nvSpPr>
        <p:spPr>
          <a:xfrm>
            <a:off x="3946717" y="268234"/>
            <a:ext cx="3943018" cy="101817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Arial" panose="020B0604020202020204" pitchFamily="34" charset="0"/>
                <a:cs typeface="Arial" panose="020B0604020202020204" pitchFamily="34" charset="0"/>
              </a:rPr>
              <a:t>What does this mean for my liver disease?</a:t>
            </a:r>
          </a:p>
        </p:txBody>
      </p:sp>
      <p:cxnSp>
        <p:nvCxnSpPr>
          <p:cNvPr id="5" name="Straight Arrow Connector 4">
            <a:extLst>
              <a:ext uri="{FF2B5EF4-FFF2-40B4-BE49-F238E27FC236}">
                <a16:creationId xmlns:a16="http://schemas.microsoft.com/office/drawing/2014/main" id="{09151CFF-33E2-BF90-05F3-210D2B0F46EC}"/>
              </a:ext>
            </a:extLst>
          </p:cNvPr>
          <p:cNvCxnSpPr>
            <a:stCxn id="4" idx="2"/>
          </p:cNvCxnSpPr>
          <p:nvPr/>
        </p:nvCxnSpPr>
        <p:spPr>
          <a:xfrm>
            <a:off x="5918226" y="1286411"/>
            <a:ext cx="0" cy="44935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331A34F-3D45-0BA4-1F2D-76B44AF4C66A}"/>
              </a:ext>
            </a:extLst>
          </p:cNvPr>
          <p:cNvSpPr txBox="1"/>
          <p:nvPr/>
        </p:nvSpPr>
        <p:spPr>
          <a:xfrm>
            <a:off x="2033749" y="1735769"/>
            <a:ext cx="7736114" cy="2031325"/>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May help to maintain or improve overall muscle mass and strength</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May improve health-related quality of life</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Improved cardiovascular fitness improves outcomes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Improve symptom burden- FATIGUE?</a:t>
            </a:r>
          </a:p>
        </p:txBody>
      </p:sp>
      <p:pic>
        <p:nvPicPr>
          <p:cNvPr id="7" name="Picture 6">
            <a:extLst>
              <a:ext uri="{FF2B5EF4-FFF2-40B4-BE49-F238E27FC236}">
                <a16:creationId xmlns:a16="http://schemas.microsoft.com/office/drawing/2014/main" id="{B8723EF7-01F3-8A58-A3DC-A542BD657CEE}"/>
              </a:ext>
            </a:extLst>
          </p:cNvPr>
          <p:cNvPicPr>
            <a:picLocks noChangeAspect="1"/>
          </p:cNvPicPr>
          <p:nvPr/>
        </p:nvPicPr>
        <p:blipFill>
          <a:blip r:embed="rId2"/>
          <a:stretch>
            <a:fillRect/>
          </a:stretch>
        </p:blipFill>
        <p:spPr>
          <a:xfrm>
            <a:off x="206988" y="4338556"/>
            <a:ext cx="2635385" cy="1505027"/>
          </a:xfrm>
          <a:prstGeom prst="rect">
            <a:avLst/>
          </a:prstGeom>
        </p:spPr>
      </p:pic>
      <p:pic>
        <p:nvPicPr>
          <p:cNvPr id="8" name="Picture 7">
            <a:extLst>
              <a:ext uri="{FF2B5EF4-FFF2-40B4-BE49-F238E27FC236}">
                <a16:creationId xmlns:a16="http://schemas.microsoft.com/office/drawing/2014/main" id="{CD4B8CE0-22E9-4E01-2604-1B9914445D2B}"/>
              </a:ext>
            </a:extLst>
          </p:cNvPr>
          <p:cNvPicPr>
            <a:picLocks noChangeAspect="1"/>
          </p:cNvPicPr>
          <p:nvPr/>
        </p:nvPicPr>
        <p:blipFill>
          <a:blip r:embed="rId3"/>
          <a:stretch>
            <a:fillRect/>
          </a:stretch>
        </p:blipFill>
        <p:spPr>
          <a:xfrm>
            <a:off x="10620260" y="4654356"/>
            <a:ext cx="1265600" cy="1189227"/>
          </a:xfrm>
          <a:prstGeom prst="rect">
            <a:avLst/>
          </a:prstGeom>
        </p:spPr>
      </p:pic>
    </p:spTree>
    <p:extLst>
      <p:ext uri="{BB962C8B-B14F-4D97-AF65-F5344CB8AC3E}">
        <p14:creationId xmlns:p14="http://schemas.microsoft.com/office/powerpoint/2010/main" val="381805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764208-4228-0B67-A211-2100F8131A3F}"/>
              </a:ext>
            </a:extLst>
          </p:cNvPr>
          <p:cNvPicPr>
            <a:picLocks noChangeAspect="1"/>
          </p:cNvPicPr>
          <p:nvPr/>
        </p:nvPicPr>
        <p:blipFill>
          <a:blip r:embed="rId2"/>
          <a:stretch>
            <a:fillRect/>
          </a:stretch>
        </p:blipFill>
        <p:spPr>
          <a:xfrm>
            <a:off x="287587" y="4576579"/>
            <a:ext cx="2047989" cy="1169574"/>
          </a:xfrm>
          <a:prstGeom prst="rect">
            <a:avLst/>
          </a:prstGeom>
        </p:spPr>
      </p:pic>
      <p:pic>
        <p:nvPicPr>
          <p:cNvPr id="4" name="Picture 3">
            <a:extLst>
              <a:ext uri="{FF2B5EF4-FFF2-40B4-BE49-F238E27FC236}">
                <a16:creationId xmlns:a16="http://schemas.microsoft.com/office/drawing/2014/main" id="{1E940D72-1696-9658-44E5-1421728177F6}"/>
              </a:ext>
            </a:extLst>
          </p:cNvPr>
          <p:cNvPicPr>
            <a:picLocks noChangeAspect="1"/>
          </p:cNvPicPr>
          <p:nvPr/>
        </p:nvPicPr>
        <p:blipFill>
          <a:blip r:embed="rId3"/>
          <a:stretch>
            <a:fillRect/>
          </a:stretch>
        </p:blipFill>
        <p:spPr>
          <a:xfrm>
            <a:off x="10719412" y="4756879"/>
            <a:ext cx="1265600" cy="1189227"/>
          </a:xfrm>
          <a:prstGeom prst="rect">
            <a:avLst/>
          </a:prstGeom>
        </p:spPr>
      </p:pic>
      <p:sp>
        <p:nvSpPr>
          <p:cNvPr id="8" name="Title 1">
            <a:extLst>
              <a:ext uri="{FF2B5EF4-FFF2-40B4-BE49-F238E27FC236}">
                <a16:creationId xmlns:a16="http://schemas.microsoft.com/office/drawing/2014/main" id="{93456033-49E0-4A8C-551F-4F6717D4B582}"/>
              </a:ext>
            </a:extLst>
          </p:cNvPr>
          <p:cNvSpPr>
            <a:spLocks noGrp="1"/>
          </p:cNvSpPr>
          <p:nvPr>
            <p:ph type="title"/>
          </p:nvPr>
        </p:nvSpPr>
        <p:spPr>
          <a:xfrm>
            <a:off x="301831" y="97978"/>
            <a:ext cx="10515600" cy="1325563"/>
          </a:xfrm>
        </p:spPr>
        <p:txBody>
          <a:bodyPr/>
          <a:lstStyle/>
          <a:p>
            <a:r>
              <a:rPr lang="en-GB" b="1" dirty="0">
                <a:solidFill>
                  <a:schemeClr val="accent1"/>
                </a:solidFill>
              </a:rPr>
              <a:t>Fatigue</a:t>
            </a:r>
            <a:r>
              <a:rPr lang="en-GB" b="1" dirty="0"/>
              <a:t> </a:t>
            </a:r>
          </a:p>
        </p:txBody>
      </p:sp>
      <p:pic>
        <p:nvPicPr>
          <p:cNvPr id="9" name="Picture 2" descr="Understanding fatigue in primary biliary cholangitis: From pathophysiology  to treatment perspectives">
            <a:extLst>
              <a:ext uri="{FF2B5EF4-FFF2-40B4-BE49-F238E27FC236}">
                <a16:creationId xmlns:a16="http://schemas.microsoft.com/office/drawing/2014/main" id="{69B0870E-0597-AFDE-5C98-9CDDD49471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5" t="42" r="85731" b="43550"/>
          <a:stretch/>
        </p:blipFill>
        <p:spPr bwMode="auto">
          <a:xfrm rot="2028872">
            <a:off x="7997324" y="958559"/>
            <a:ext cx="2146434" cy="34968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Understanding fatigue in primary biliary cholangitis: From pathophysiology  to treatment perspectives">
            <a:extLst>
              <a:ext uri="{FF2B5EF4-FFF2-40B4-BE49-F238E27FC236}">
                <a16:creationId xmlns:a16="http://schemas.microsoft.com/office/drawing/2014/main" id="{BE38947D-6BC6-3E5B-B1E3-571C8A291A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2432" t="2292" b="58335"/>
          <a:stretch/>
        </p:blipFill>
        <p:spPr bwMode="auto">
          <a:xfrm>
            <a:off x="1014793" y="1175238"/>
            <a:ext cx="2448076" cy="23617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Understanding fatigue in primary biliary cholangitis: From pathophysiology  to treatment perspectives">
            <a:extLst>
              <a:ext uri="{FF2B5EF4-FFF2-40B4-BE49-F238E27FC236}">
                <a16:creationId xmlns:a16="http://schemas.microsoft.com/office/drawing/2014/main" id="{3218CD56-B428-FEEF-5644-9FE57F57F2B7}"/>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36900" t="36762" r="41009" b="32550"/>
          <a:stretch/>
        </p:blipFill>
        <p:spPr bwMode="auto">
          <a:xfrm>
            <a:off x="3731183" y="372377"/>
            <a:ext cx="4408371" cy="26358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C9E36895-6548-55E1-07EB-E6F1A90DB64D}"/>
              </a:ext>
            </a:extLst>
          </p:cNvPr>
          <p:cNvSpPr/>
          <p:nvPr/>
        </p:nvSpPr>
        <p:spPr>
          <a:xfrm>
            <a:off x="2512169" y="3630262"/>
            <a:ext cx="3518596" cy="209830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Memory Disturbances</a:t>
            </a:r>
          </a:p>
          <a:p>
            <a:pPr algn="ctr"/>
            <a:r>
              <a:rPr lang="en-GB" dirty="0">
                <a:solidFill>
                  <a:schemeClr val="accent1"/>
                </a:solidFill>
              </a:rPr>
              <a:t>Sleep Disturbance </a:t>
            </a:r>
          </a:p>
          <a:p>
            <a:pPr algn="ctr"/>
            <a:r>
              <a:rPr lang="en-GB" dirty="0">
                <a:solidFill>
                  <a:schemeClr val="accent1"/>
                </a:solidFill>
              </a:rPr>
              <a:t>Reduced Sleep Quality</a:t>
            </a:r>
          </a:p>
          <a:p>
            <a:pPr algn="ctr"/>
            <a:r>
              <a:rPr lang="en-GB" dirty="0">
                <a:solidFill>
                  <a:schemeClr val="accent1"/>
                </a:solidFill>
              </a:rPr>
              <a:t>Increased Daytime Somnolence</a:t>
            </a:r>
          </a:p>
        </p:txBody>
      </p:sp>
      <p:sp>
        <p:nvSpPr>
          <p:cNvPr id="13" name="Rectangle: Rounded Corners 12">
            <a:extLst>
              <a:ext uri="{FF2B5EF4-FFF2-40B4-BE49-F238E27FC236}">
                <a16:creationId xmlns:a16="http://schemas.microsoft.com/office/drawing/2014/main" id="{3DF4039A-D44F-6E58-9416-BB2F9B2B5BCE}"/>
              </a:ext>
            </a:extLst>
          </p:cNvPr>
          <p:cNvSpPr/>
          <p:nvPr/>
        </p:nvSpPr>
        <p:spPr>
          <a:xfrm>
            <a:off x="6479766" y="3647846"/>
            <a:ext cx="3601084" cy="209830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Reduced Functional Capacity</a:t>
            </a:r>
          </a:p>
          <a:p>
            <a:pPr algn="ctr"/>
            <a:r>
              <a:rPr lang="en-GB" dirty="0">
                <a:solidFill>
                  <a:schemeClr val="accent1"/>
                </a:solidFill>
              </a:rPr>
              <a:t>Increased Anaerobic Metabolism</a:t>
            </a:r>
          </a:p>
          <a:p>
            <a:pPr algn="ctr"/>
            <a:r>
              <a:rPr lang="en-GB" dirty="0">
                <a:solidFill>
                  <a:schemeClr val="accent1"/>
                </a:solidFill>
              </a:rPr>
              <a:t>Increased Lactic Acid</a:t>
            </a:r>
          </a:p>
          <a:p>
            <a:pPr algn="ctr"/>
            <a:r>
              <a:rPr lang="en-GB" dirty="0">
                <a:solidFill>
                  <a:schemeClr val="accent1"/>
                </a:solidFill>
              </a:rPr>
              <a:t>Increased Recovery Times </a:t>
            </a:r>
          </a:p>
        </p:txBody>
      </p:sp>
      <p:cxnSp>
        <p:nvCxnSpPr>
          <p:cNvPr id="14" name="Straight Arrow Connector 13">
            <a:extLst>
              <a:ext uri="{FF2B5EF4-FFF2-40B4-BE49-F238E27FC236}">
                <a16:creationId xmlns:a16="http://schemas.microsoft.com/office/drawing/2014/main" id="{CFF80791-6B68-ABB3-8A42-8C65272A8E5B}"/>
              </a:ext>
            </a:extLst>
          </p:cNvPr>
          <p:cNvCxnSpPr/>
          <p:nvPr/>
        </p:nvCxnSpPr>
        <p:spPr>
          <a:xfrm flipH="1">
            <a:off x="3283015" y="1810039"/>
            <a:ext cx="863600" cy="275154"/>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99A23D4-36D2-0FC2-D11F-476B3BF48478}"/>
              </a:ext>
            </a:extLst>
          </p:cNvPr>
          <p:cNvCxnSpPr>
            <a:cxnSpLocks/>
          </p:cNvCxnSpPr>
          <p:nvPr/>
        </p:nvCxnSpPr>
        <p:spPr>
          <a:xfrm>
            <a:off x="7392212" y="1927248"/>
            <a:ext cx="942142" cy="247542"/>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B9B1A89D-CCFB-B649-A345-705945115AE4}"/>
              </a:ext>
            </a:extLst>
          </p:cNvPr>
          <p:cNvPicPr>
            <a:picLocks noChangeAspect="1"/>
          </p:cNvPicPr>
          <p:nvPr/>
        </p:nvPicPr>
        <p:blipFill>
          <a:blip r:embed="rId5"/>
          <a:stretch>
            <a:fillRect/>
          </a:stretch>
        </p:blipFill>
        <p:spPr>
          <a:xfrm>
            <a:off x="5656471" y="2677713"/>
            <a:ext cx="1051185" cy="859249"/>
          </a:xfrm>
          <a:prstGeom prst="rect">
            <a:avLst/>
          </a:prstGeom>
        </p:spPr>
      </p:pic>
      <p:sp>
        <p:nvSpPr>
          <p:cNvPr id="17" name="TextBox 16">
            <a:extLst>
              <a:ext uri="{FF2B5EF4-FFF2-40B4-BE49-F238E27FC236}">
                <a16:creationId xmlns:a16="http://schemas.microsoft.com/office/drawing/2014/main" id="{125DE278-AAAF-944C-A482-66417BA19865}"/>
              </a:ext>
            </a:extLst>
          </p:cNvPr>
          <p:cNvSpPr txBox="1"/>
          <p:nvPr/>
        </p:nvSpPr>
        <p:spPr>
          <a:xfrm>
            <a:off x="1439277" y="1125431"/>
            <a:ext cx="2259170" cy="369332"/>
          </a:xfrm>
          <a:prstGeom prst="rect">
            <a:avLst/>
          </a:prstGeom>
          <a:noFill/>
        </p:spPr>
        <p:txBody>
          <a:bodyPr wrap="square" rtlCol="0">
            <a:spAutoFit/>
          </a:bodyPr>
          <a:lstStyle/>
          <a:p>
            <a:r>
              <a:rPr lang="en-GB" b="1" dirty="0">
                <a:solidFill>
                  <a:schemeClr val="accent1"/>
                </a:solidFill>
              </a:rPr>
              <a:t>CENTRAL</a:t>
            </a:r>
          </a:p>
        </p:txBody>
      </p:sp>
      <p:sp>
        <p:nvSpPr>
          <p:cNvPr id="18" name="TextBox 17">
            <a:extLst>
              <a:ext uri="{FF2B5EF4-FFF2-40B4-BE49-F238E27FC236}">
                <a16:creationId xmlns:a16="http://schemas.microsoft.com/office/drawing/2014/main" id="{1D95AA7E-6573-AC7B-D707-FF6AD2970065}"/>
              </a:ext>
            </a:extLst>
          </p:cNvPr>
          <p:cNvSpPr txBox="1"/>
          <p:nvPr/>
        </p:nvSpPr>
        <p:spPr>
          <a:xfrm>
            <a:off x="8637761" y="1135875"/>
            <a:ext cx="2259170" cy="369332"/>
          </a:xfrm>
          <a:prstGeom prst="rect">
            <a:avLst/>
          </a:prstGeom>
          <a:noFill/>
        </p:spPr>
        <p:txBody>
          <a:bodyPr wrap="square" rtlCol="0">
            <a:spAutoFit/>
          </a:bodyPr>
          <a:lstStyle/>
          <a:p>
            <a:r>
              <a:rPr lang="en-GB" b="1" dirty="0">
                <a:solidFill>
                  <a:schemeClr val="accent1"/>
                </a:solidFill>
              </a:rPr>
              <a:t>PERIPHERAL</a:t>
            </a:r>
          </a:p>
        </p:txBody>
      </p:sp>
    </p:spTree>
    <p:extLst>
      <p:ext uri="{BB962C8B-B14F-4D97-AF65-F5344CB8AC3E}">
        <p14:creationId xmlns:p14="http://schemas.microsoft.com/office/powerpoint/2010/main" val="118572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AA8720-F694-AFEC-1779-7A69A1534EA6}"/>
              </a:ext>
            </a:extLst>
          </p:cNvPr>
          <p:cNvPicPr>
            <a:picLocks noChangeAspect="1"/>
          </p:cNvPicPr>
          <p:nvPr/>
        </p:nvPicPr>
        <p:blipFill>
          <a:blip r:embed="rId3"/>
          <a:stretch>
            <a:fillRect/>
          </a:stretch>
        </p:blipFill>
        <p:spPr>
          <a:xfrm>
            <a:off x="10719412" y="4756879"/>
            <a:ext cx="1265600" cy="1189227"/>
          </a:xfrm>
          <a:prstGeom prst="rect">
            <a:avLst/>
          </a:prstGeom>
        </p:spPr>
      </p:pic>
      <p:sp>
        <p:nvSpPr>
          <p:cNvPr id="10" name="Content Placeholder 2">
            <a:extLst>
              <a:ext uri="{FF2B5EF4-FFF2-40B4-BE49-F238E27FC236}">
                <a16:creationId xmlns:a16="http://schemas.microsoft.com/office/drawing/2014/main" id="{73F42BC4-102F-982C-BB2D-C69199EBDA5F}"/>
              </a:ext>
            </a:extLst>
          </p:cNvPr>
          <p:cNvSpPr>
            <a:spLocks noGrp="1"/>
          </p:cNvSpPr>
          <p:nvPr>
            <p:ph idx="1"/>
          </p:nvPr>
        </p:nvSpPr>
        <p:spPr>
          <a:xfrm>
            <a:off x="424336" y="248620"/>
            <a:ext cx="10515600" cy="2384411"/>
          </a:xfrm>
        </p:spPr>
        <p:txBody>
          <a:bodyPr>
            <a:normAutofit/>
          </a:bodyPr>
          <a:lstStyle/>
          <a:p>
            <a:pPr marL="0" indent="0">
              <a:buNone/>
            </a:pPr>
            <a:r>
              <a:rPr lang="en-GB" b="1" dirty="0">
                <a:solidFill>
                  <a:schemeClr val="accent1"/>
                </a:solidFill>
              </a:rPr>
              <a:t>Question</a:t>
            </a:r>
            <a:r>
              <a:rPr lang="en-GB" dirty="0">
                <a:solidFill>
                  <a:schemeClr val="accent1"/>
                </a:solidFill>
              </a:rPr>
              <a:t>: Do you get asked about fatigue in the clinical setting? 	Yes</a:t>
            </a:r>
          </a:p>
          <a:p>
            <a:pPr marL="0" indent="0">
              <a:buNone/>
            </a:pPr>
            <a:r>
              <a:rPr lang="en-GB" dirty="0">
                <a:solidFill>
                  <a:schemeClr val="accent1"/>
                </a:solidFill>
              </a:rPr>
              <a:t>	</a:t>
            </a:r>
          </a:p>
          <a:p>
            <a:pPr marL="0" indent="0">
              <a:buNone/>
            </a:pPr>
            <a:r>
              <a:rPr lang="en-GB" dirty="0">
                <a:solidFill>
                  <a:schemeClr val="accent1"/>
                </a:solidFill>
              </a:rPr>
              <a:t>	No </a:t>
            </a:r>
          </a:p>
        </p:txBody>
      </p:sp>
      <p:sp>
        <p:nvSpPr>
          <p:cNvPr id="11" name="Content Placeholder 2">
            <a:extLst>
              <a:ext uri="{FF2B5EF4-FFF2-40B4-BE49-F238E27FC236}">
                <a16:creationId xmlns:a16="http://schemas.microsoft.com/office/drawing/2014/main" id="{0BB3E641-9B5A-6572-086F-151538ABF85F}"/>
              </a:ext>
            </a:extLst>
          </p:cNvPr>
          <p:cNvSpPr txBox="1">
            <a:spLocks/>
          </p:cNvSpPr>
          <p:nvPr/>
        </p:nvSpPr>
        <p:spPr>
          <a:xfrm>
            <a:off x="424336" y="2525547"/>
            <a:ext cx="10515600" cy="30410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accent1"/>
                </a:solidFill>
              </a:rPr>
              <a:t>Question</a:t>
            </a:r>
            <a:r>
              <a:rPr lang="en-GB" dirty="0">
                <a:solidFill>
                  <a:schemeClr val="accent1"/>
                </a:solidFill>
              </a:rPr>
              <a:t>: What do we do with the answers? </a:t>
            </a:r>
          </a:p>
          <a:p>
            <a:pPr marL="0" indent="0">
              <a:buFont typeface="Arial" panose="020B0604020202020204" pitchFamily="34" charset="0"/>
              <a:buNone/>
            </a:pPr>
            <a:r>
              <a:rPr lang="en-GB" dirty="0">
                <a:solidFill>
                  <a:schemeClr val="accent1"/>
                </a:solidFill>
              </a:rPr>
              <a:t> 	Something	</a:t>
            </a:r>
          </a:p>
          <a:p>
            <a:pPr marL="0" indent="0">
              <a:buFont typeface="Arial" panose="020B0604020202020204" pitchFamily="34" charset="0"/>
              <a:buNone/>
            </a:pPr>
            <a:endParaRPr lang="en-GB" dirty="0">
              <a:solidFill>
                <a:schemeClr val="accent1"/>
              </a:solidFill>
            </a:endParaRPr>
          </a:p>
          <a:p>
            <a:pPr marL="0" indent="0">
              <a:buFont typeface="Arial" panose="020B0604020202020204" pitchFamily="34" charset="0"/>
              <a:buNone/>
            </a:pPr>
            <a:r>
              <a:rPr lang="en-GB" dirty="0">
                <a:solidFill>
                  <a:schemeClr val="accent1"/>
                </a:solidFill>
              </a:rPr>
              <a:t>	Nothing</a:t>
            </a:r>
          </a:p>
          <a:p>
            <a:pPr marL="0" indent="0">
              <a:buFont typeface="Arial" panose="020B0604020202020204" pitchFamily="34" charset="0"/>
              <a:buNone/>
            </a:pPr>
            <a:endParaRPr lang="en-GB" dirty="0">
              <a:solidFill>
                <a:schemeClr val="accent1"/>
              </a:solidFill>
            </a:endParaRPr>
          </a:p>
        </p:txBody>
      </p:sp>
      <p:pic>
        <p:nvPicPr>
          <p:cNvPr id="12" name="Picture 11">
            <a:extLst>
              <a:ext uri="{FF2B5EF4-FFF2-40B4-BE49-F238E27FC236}">
                <a16:creationId xmlns:a16="http://schemas.microsoft.com/office/drawing/2014/main" id="{D015A983-CFA3-D06C-F462-E02BD9D45E0F}"/>
              </a:ext>
            </a:extLst>
          </p:cNvPr>
          <p:cNvPicPr>
            <a:picLocks noChangeAspect="1"/>
          </p:cNvPicPr>
          <p:nvPr/>
        </p:nvPicPr>
        <p:blipFill>
          <a:blip r:embed="rId4"/>
          <a:stretch>
            <a:fillRect/>
          </a:stretch>
        </p:blipFill>
        <p:spPr>
          <a:xfrm>
            <a:off x="287587" y="4576579"/>
            <a:ext cx="2047989" cy="1169574"/>
          </a:xfrm>
          <a:prstGeom prst="rect">
            <a:avLst/>
          </a:prstGeom>
        </p:spPr>
      </p:pic>
      <p:sp>
        <p:nvSpPr>
          <p:cNvPr id="13" name="Rectangle: Rounded Corners 12">
            <a:extLst>
              <a:ext uri="{FF2B5EF4-FFF2-40B4-BE49-F238E27FC236}">
                <a16:creationId xmlns:a16="http://schemas.microsoft.com/office/drawing/2014/main" id="{DB2DB9AD-6BC6-3E32-2CF7-AA447A5D4265}"/>
              </a:ext>
            </a:extLst>
          </p:cNvPr>
          <p:cNvSpPr/>
          <p:nvPr/>
        </p:nvSpPr>
        <p:spPr>
          <a:xfrm>
            <a:off x="582708" y="733639"/>
            <a:ext cx="721360" cy="416560"/>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38750752-7B42-17BB-DA14-180395494964}"/>
              </a:ext>
            </a:extLst>
          </p:cNvPr>
          <p:cNvSpPr/>
          <p:nvPr/>
        </p:nvSpPr>
        <p:spPr>
          <a:xfrm>
            <a:off x="590221" y="1726490"/>
            <a:ext cx="721360" cy="416560"/>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26FCBF92-21C6-D6DE-EA66-8571320EFB99}"/>
              </a:ext>
            </a:extLst>
          </p:cNvPr>
          <p:cNvSpPr/>
          <p:nvPr/>
        </p:nvSpPr>
        <p:spPr>
          <a:xfrm>
            <a:off x="582708" y="3096501"/>
            <a:ext cx="721360" cy="416560"/>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F61D2EBB-CCAE-9F22-C3FE-50ADAB523B87}"/>
              </a:ext>
            </a:extLst>
          </p:cNvPr>
          <p:cNvSpPr/>
          <p:nvPr/>
        </p:nvSpPr>
        <p:spPr>
          <a:xfrm>
            <a:off x="590221" y="4071640"/>
            <a:ext cx="721360" cy="416560"/>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4803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AA8720-F694-AFEC-1779-7A69A1534EA6}"/>
              </a:ext>
            </a:extLst>
          </p:cNvPr>
          <p:cNvPicPr>
            <a:picLocks noChangeAspect="1"/>
          </p:cNvPicPr>
          <p:nvPr/>
        </p:nvPicPr>
        <p:blipFill>
          <a:blip r:embed="rId3"/>
          <a:stretch>
            <a:fillRect/>
          </a:stretch>
        </p:blipFill>
        <p:spPr>
          <a:xfrm>
            <a:off x="10719412" y="4756879"/>
            <a:ext cx="1265600" cy="1189227"/>
          </a:xfrm>
          <a:prstGeom prst="rect">
            <a:avLst/>
          </a:prstGeom>
        </p:spPr>
      </p:pic>
      <p:pic>
        <p:nvPicPr>
          <p:cNvPr id="12" name="Picture 11">
            <a:extLst>
              <a:ext uri="{FF2B5EF4-FFF2-40B4-BE49-F238E27FC236}">
                <a16:creationId xmlns:a16="http://schemas.microsoft.com/office/drawing/2014/main" id="{D015A983-CFA3-D06C-F462-E02BD9D45E0F}"/>
              </a:ext>
            </a:extLst>
          </p:cNvPr>
          <p:cNvPicPr>
            <a:picLocks noChangeAspect="1"/>
          </p:cNvPicPr>
          <p:nvPr/>
        </p:nvPicPr>
        <p:blipFill>
          <a:blip r:embed="rId4"/>
          <a:stretch>
            <a:fillRect/>
          </a:stretch>
        </p:blipFill>
        <p:spPr>
          <a:xfrm>
            <a:off x="287587" y="4576579"/>
            <a:ext cx="2047989" cy="1169574"/>
          </a:xfrm>
          <a:prstGeom prst="rect">
            <a:avLst/>
          </a:prstGeom>
        </p:spPr>
      </p:pic>
      <p:pic>
        <p:nvPicPr>
          <p:cNvPr id="59" name="Picture 58" descr="ActiGraph Announces Significant Technology Upgrades for Clinical Trials">
            <a:extLst>
              <a:ext uri="{FF2B5EF4-FFF2-40B4-BE49-F238E27FC236}">
                <a16:creationId xmlns:a16="http://schemas.microsoft.com/office/drawing/2014/main" id="{D34E0CE0-8FCD-9972-948F-32A432AF4F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692" r="14483"/>
          <a:stretch/>
        </p:blipFill>
        <p:spPr bwMode="auto">
          <a:xfrm>
            <a:off x="157784" y="1113481"/>
            <a:ext cx="1588927" cy="2275599"/>
          </a:xfrm>
          <a:prstGeom prst="rect">
            <a:avLst/>
          </a:prstGeom>
          <a:noFill/>
          <a:extLst>
            <a:ext uri="{909E8E84-426E-40DD-AFC4-6F175D3DCCD1}">
              <a14:hiddenFill xmlns:a14="http://schemas.microsoft.com/office/drawing/2010/main">
                <a:solidFill>
                  <a:srgbClr val="FFFFFF"/>
                </a:solidFill>
              </a14:hiddenFill>
            </a:ext>
          </a:extLst>
        </p:spPr>
      </p:pic>
      <p:sp>
        <p:nvSpPr>
          <p:cNvPr id="60" name="Title 1">
            <a:extLst>
              <a:ext uri="{FF2B5EF4-FFF2-40B4-BE49-F238E27FC236}">
                <a16:creationId xmlns:a16="http://schemas.microsoft.com/office/drawing/2014/main" id="{96605999-9A70-EA1F-37F8-5D85B30A7204}"/>
              </a:ext>
            </a:extLst>
          </p:cNvPr>
          <p:cNvSpPr txBox="1">
            <a:spLocks/>
          </p:cNvSpPr>
          <p:nvPr/>
        </p:nvSpPr>
        <p:spPr>
          <a:xfrm>
            <a:off x="1362163" y="209120"/>
            <a:ext cx="1709541" cy="6912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b="1" dirty="0">
                <a:solidFill>
                  <a:schemeClr val="accent1"/>
                </a:solidFill>
              </a:rPr>
              <a:t>Sleep</a:t>
            </a:r>
            <a:r>
              <a:rPr lang="en-GB" sz="2000" dirty="0">
                <a:solidFill>
                  <a:schemeClr val="accent1"/>
                </a:solidFill>
              </a:rPr>
              <a:t> </a:t>
            </a:r>
          </a:p>
        </p:txBody>
      </p:sp>
      <p:pic>
        <p:nvPicPr>
          <p:cNvPr id="61" name="Picture 60">
            <a:extLst>
              <a:ext uri="{FF2B5EF4-FFF2-40B4-BE49-F238E27FC236}">
                <a16:creationId xmlns:a16="http://schemas.microsoft.com/office/drawing/2014/main" id="{20EDC254-C318-6CF4-7A84-341FFBF0A831}"/>
              </a:ext>
            </a:extLst>
          </p:cNvPr>
          <p:cNvPicPr>
            <a:picLocks noChangeAspect="1"/>
          </p:cNvPicPr>
          <p:nvPr/>
        </p:nvPicPr>
        <p:blipFill rotWithShape="1">
          <a:blip r:embed="rId6"/>
          <a:srcRect l="12229" t="20287" r="66767" b="18881"/>
          <a:stretch/>
        </p:blipFill>
        <p:spPr>
          <a:xfrm>
            <a:off x="1807219" y="1213538"/>
            <a:ext cx="1946025" cy="1729239"/>
          </a:xfrm>
          <a:prstGeom prst="rect">
            <a:avLst/>
          </a:prstGeom>
        </p:spPr>
      </p:pic>
      <p:sp>
        <p:nvSpPr>
          <p:cNvPr id="62" name="Title 1">
            <a:extLst>
              <a:ext uri="{FF2B5EF4-FFF2-40B4-BE49-F238E27FC236}">
                <a16:creationId xmlns:a16="http://schemas.microsoft.com/office/drawing/2014/main" id="{6B643DDD-8878-CB28-B244-B3E3DEB2AEAB}"/>
              </a:ext>
            </a:extLst>
          </p:cNvPr>
          <p:cNvSpPr txBox="1">
            <a:spLocks/>
          </p:cNvSpPr>
          <p:nvPr/>
        </p:nvSpPr>
        <p:spPr>
          <a:xfrm>
            <a:off x="147684" y="3552520"/>
            <a:ext cx="4138500" cy="103332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900" b="1" dirty="0">
                <a:solidFill>
                  <a:schemeClr val="accent1"/>
                </a:solidFill>
              </a:rPr>
              <a:t>Accelerometery/Sleep diaries </a:t>
            </a:r>
          </a:p>
          <a:p>
            <a:pPr algn="ctr"/>
            <a:r>
              <a:rPr lang="en-GB" sz="1900" b="1" dirty="0">
                <a:solidFill>
                  <a:schemeClr val="accent1"/>
                </a:solidFill>
              </a:rPr>
              <a:t>Self-reported questionnaires:</a:t>
            </a:r>
          </a:p>
          <a:p>
            <a:pPr algn="ctr"/>
            <a:r>
              <a:rPr lang="en-GB" sz="1900" b="1" dirty="0">
                <a:solidFill>
                  <a:schemeClr val="accent1"/>
                </a:solidFill>
              </a:rPr>
              <a:t>-Epworth Sleepiness Scale</a:t>
            </a:r>
          </a:p>
          <a:p>
            <a:pPr algn="ctr"/>
            <a:r>
              <a:rPr lang="en-GB" sz="1900" b="1" dirty="0">
                <a:solidFill>
                  <a:schemeClr val="accent1"/>
                </a:solidFill>
              </a:rPr>
              <a:t>-Pittsburgh Sleep Quality Index</a:t>
            </a:r>
          </a:p>
          <a:p>
            <a:r>
              <a:rPr lang="en-GB" sz="2000" dirty="0">
                <a:solidFill>
                  <a:schemeClr val="accent1"/>
                </a:solidFill>
              </a:rPr>
              <a:t> </a:t>
            </a:r>
          </a:p>
        </p:txBody>
      </p:sp>
      <p:sp>
        <p:nvSpPr>
          <p:cNvPr id="63" name="Title 1">
            <a:extLst>
              <a:ext uri="{FF2B5EF4-FFF2-40B4-BE49-F238E27FC236}">
                <a16:creationId xmlns:a16="http://schemas.microsoft.com/office/drawing/2014/main" id="{BF478B99-A01E-D0A3-5EB0-472F56143616}"/>
              </a:ext>
            </a:extLst>
          </p:cNvPr>
          <p:cNvSpPr txBox="1">
            <a:spLocks/>
          </p:cNvSpPr>
          <p:nvPr/>
        </p:nvSpPr>
        <p:spPr>
          <a:xfrm>
            <a:off x="4765275" y="227247"/>
            <a:ext cx="3196312" cy="6912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b="1" dirty="0">
                <a:solidFill>
                  <a:schemeClr val="accent1"/>
                </a:solidFill>
              </a:rPr>
              <a:t>Muscle Fatigability</a:t>
            </a:r>
            <a:r>
              <a:rPr lang="en-GB" sz="3000" dirty="0">
                <a:solidFill>
                  <a:schemeClr val="accent1"/>
                </a:solidFill>
              </a:rPr>
              <a:t> </a:t>
            </a:r>
          </a:p>
        </p:txBody>
      </p:sp>
      <p:pic>
        <p:nvPicPr>
          <p:cNvPr id="64" name="Picture 63">
            <a:extLst>
              <a:ext uri="{FF2B5EF4-FFF2-40B4-BE49-F238E27FC236}">
                <a16:creationId xmlns:a16="http://schemas.microsoft.com/office/drawing/2014/main" id="{7F33DF11-FD34-21A5-7AE5-3116FB5C1D8E}"/>
              </a:ext>
            </a:extLst>
          </p:cNvPr>
          <p:cNvPicPr>
            <a:picLocks noChangeAspect="1"/>
          </p:cNvPicPr>
          <p:nvPr/>
        </p:nvPicPr>
        <p:blipFill rotWithShape="1">
          <a:blip r:embed="rId7"/>
          <a:srcRect l="7629" t="23238" r="79828" b="25345"/>
          <a:stretch/>
        </p:blipFill>
        <p:spPr>
          <a:xfrm>
            <a:off x="4286184" y="1315705"/>
            <a:ext cx="1529255" cy="1923393"/>
          </a:xfrm>
          <a:prstGeom prst="rect">
            <a:avLst/>
          </a:prstGeom>
        </p:spPr>
      </p:pic>
      <p:pic>
        <p:nvPicPr>
          <p:cNvPr id="65" name="Picture 2" descr="Incremental Shuttle Walk Test - an overview | ScienceDirect Topics">
            <a:extLst>
              <a:ext uri="{FF2B5EF4-FFF2-40B4-BE49-F238E27FC236}">
                <a16:creationId xmlns:a16="http://schemas.microsoft.com/office/drawing/2014/main" id="{53BCF13B-A203-9499-1627-88E3741A484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7897" y="1458252"/>
            <a:ext cx="2474513" cy="1638300"/>
          </a:xfrm>
          <a:prstGeom prst="rect">
            <a:avLst/>
          </a:prstGeom>
          <a:noFill/>
          <a:extLst>
            <a:ext uri="{909E8E84-426E-40DD-AFC4-6F175D3DCCD1}">
              <a14:hiddenFill xmlns:a14="http://schemas.microsoft.com/office/drawing/2010/main">
                <a:solidFill>
                  <a:srgbClr val="FFFFFF"/>
                </a:solidFill>
              </a14:hiddenFill>
            </a:ext>
          </a:extLst>
        </p:spPr>
      </p:pic>
      <p:sp>
        <p:nvSpPr>
          <p:cNvPr id="66" name="Title 1">
            <a:extLst>
              <a:ext uri="{FF2B5EF4-FFF2-40B4-BE49-F238E27FC236}">
                <a16:creationId xmlns:a16="http://schemas.microsoft.com/office/drawing/2014/main" id="{118BBA7E-220E-891D-D640-3299CB8879D2}"/>
              </a:ext>
            </a:extLst>
          </p:cNvPr>
          <p:cNvSpPr txBox="1">
            <a:spLocks/>
          </p:cNvSpPr>
          <p:nvPr/>
        </p:nvSpPr>
        <p:spPr>
          <a:xfrm>
            <a:off x="9235459" y="227246"/>
            <a:ext cx="2692982" cy="69124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b="1" dirty="0">
                <a:solidFill>
                  <a:schemeClr val="accent1"/>
                </a:solidFill>
              </a:rPr>
              <a:t>Activity Profiling </a:t>
            </a:r>
            <a:endParaRPr lang="en-GB" sz="2000" dirty="0">
              <a:solidFill>
                <a:schemeClr val="accent1"/>
              </a:solidFill>
            </a:endParaRPr>
          </a:p>
        </p:txBody>
      </p:sp>
      <p:pic>
        <p:nvPicPr>
          <p:cNvPr id="67" name="Graphic 66" descr="Upward trend with solid fill">
            <a:extLst>
              <a:ext uri="{FF2B5EF4-FFF2-40B4-BE49-F238E27FC236}">
                <a16:creationId xmlns:a16="http://schemas.microsoft.com/office/drawing/2014/main" id="{08F9A517-2936-CDE8-C534-9E309E56B0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54680" y="1110656"/>
            <a:ext cx="2254539" cy="2254539"/>
          </a:xfrm>
          <a:prstGeom prst="rect">
            <a:avLst/>
          </a:prstGeom>
        </p:spPr>
      </p:pic>
      <p:sp>
        <p:nvSpPr>
          <p:cNvPr id="68" name="Title 1">
            <a:extLst>
              <a:ext uri="{FF2B5EF4-FFF2-40B4-BE49-F238E27FC236}">
                <a16:creationId xmlns:a16="http://schemas.microsoft.com/office/drawing/2014/main" id="{B488C55B-7FD2-2301-A1B6-30A453421921}"/>
              </a:ext>
            </a:extLst>
          </p:cNvPr>
          <p:cNvSpPr txBox="1">
            <a:spLocks/>
          </p:cNvSpPr>
          <p:nvPr/>
        </p:nvSpPr>
        <p:spPr>
          <a:xfrm>
            <a:off x="4483017" y="3365394"/>
            <a:ext cx="4138500" cy="10333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900" b="1" dirty="0">
                <a:solidFill>
                  <a:schemeClr val="accent1"/>
                </a:solidFill>
              </a:rPr>
              <a:t>Time to fatigue with physical outcomes</a:t>
            </a:r>
          </a:p>
          <a:p>
            <a:r>
              <a:rPr lang="en-GB" sz="2000" dirty="0">
                <a:solidFill>
                  <a:schemeClr val="accent1"/>
                </a:solidFill>
              </a:rPr>
              <a:t> </a:t>
            </a:r>
          </a:p>
        </p:txBody>
      </p:sp>
      <p:sp>
        <p:nvSpPr>
          <p:cNvPr id="69" name="Title 1">
            <a:extLst>
              <a:ext uri="{FF2B5EF4-FFF2-40B4-BE49-F238E27FC236}">
                <a16:creationId xmlns:a16="http://schemas.microsoft.com/office/drawing/2014/main" id="{185F699E-7F9C-705F-BE36-B666554499B2}"/>
              </a:ext>
            </a:extLst>
          </p:cNvPr>
          <p:cNvSpPr txBox="1">
            <a:spLocks/>
          </p:cNvSpPr>
          <p:nvPr/>
        </p:nvSpPr>
        <p:spPr>
          <a:xfrm>
            <a:off x="9274055" y="3436759"/>
            <a:ext cx="2615788" cy="10333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900" b="1" dirty="0">
                <a:solidFill>
                  <a:schemeClr val="accent1"/>
                </a:solidFill>
              </a:rPr>
              <a:t>Intensity gradients</a:t>
            </a:r>
          </a:p>
          <a:p>
            <a:r>
              <a:rPr lang="en-GB" sz="2000" dirty="0">
                <a:solidFill>
                  <a:schemeClr val="accent1"/>
                </a:solidFill>
              </a:rPr>
              <a:t> </a:t>
            </a:r>
          </a:p>
        </p:txBody>
      </p:sp>
      <p:grpSp>
        <p:nvGrpSpPr>
          <p:cNvPr id="70" name="Group 69">
            <a:extLst>
              <a:ext uri="{FF2B5EF4-FFF2-40B4-BE49-F238E27FC236}">
                <a16:creationId xmlns:a16="http://schemas.microsoft.com/office/drawing/2014/main" id="{EE459001-5D11-334F-6486-3C764CC846F6}"/>
              </a:ext>
            </a:extLst>
          </p:cNvPr>
          <p:cNvGrpSpPr/>
          <p:nvPr/>
        </p:nvGrpSpPr>
        <p:grpSpPr>
          <a:xfrm>
            <a:off x="97795" y="144759"/>
            <a:ext cx="4007613" cy="4464240"/>
            <a:chOff x="686962" y="1168400"/>
            <a:chExt cx="4309899" cy="5363228"/>
          </a:xfrm>
        </p:grpSpPr>
        <p:sp>
          <p:nvSpPr>
            <p:cNvPr id="71" name="Rectangle 70">
              <a:extLst>
                <a:ext uri="{FF2B5EF4-FFF2-40B4-BE49-F238E27FC236}">
                  <a16:creationId xmlns:a16="http://schemas.microsoft.com/office/drawing/2014/main" id="{B64352E4-6F71-699E-348D-5D8043A934B8}"/>
                </a:ext>
              </a:extLst>
            </p:cNvPr>
            <p:cNvSpPr/>
            <p:nvPr/>
          </p:nvSpPr>
          <p:spPr>
            <a:xfrm>
              <a:off x="731520" y="1168400"/>
              <a:ext cx="4265341" cy="45719"/>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a:extLst>
                <a:ext uri="{FF2B5EF4-FFF2-40B4-BE49-F238E27FC236}">
                  <a16:creationId xmlns:a16="http://schemas.microsoft.com/office/drawing/2014/main" id="{2E2793F7-EBAF-0AD0-19F9-8D62C4E939FA}"/>
                </a:ext>
              </a:extLst>
            </p:cNvPr>
            <p:cNvSpPr/>
            <p:nvPr/>
          </p:nvSpPr>
          <p:spPr>
            <a:xfrm>
              <a:off x="753334" y="6483808"/>
              <a:ext cx="4243527" cy="47820"/>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74040E33-AE8B-375F-7DCA-FBF952D78C51}"/>
                </a:ext>
              </a:extLst>
            </p:cNvPr>
            <p:cNvSpPr/>
            <p:nvPr/>
          </p:nvSpPr>
          <p:spPr>
            <a:xfrm>
              <a:off x="686962" y="1168400"/>
              <a:ext cx="66372" cy="5363228"/>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a:extLst>
                <a:ext uri="{FF2B5EF4-FFF2-40B4-BE49-F238E27FC236}">
                  <a16:creationId xmlns:a16="http://schemas.microsoft.com/office/drawing/2014/main" id="{BDF383FE-5519-5E5C-AE5A-D368837EEB8F}"/>
                </a:ext>
              </a:extLst>
            </p:cNvPr>
            <p:cNvSpPr/>
            <p:nvPr/>
          </p:nvSpPr>
          <p:spPr>
            <a:xfrm>
              <a:off x="4930489" y="1168400"/>
              <a:ext cx="66372" cy="5363228"/>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5" name="Group 74">
            <a:extLst>
              <a:ext uri="{FF2B5EF4-FFF2-40B4-BE49-F238E27FC236}">
                <a16:creationId xmlns:a16="http://schemas.microsoft.com/office/drawing/2014/main" id="{488CB162-1489-B19D-E574-9C7D8B39706B}"/>
              </a:ext>
            </a:extLst>
          </p:cNvPr>
          <p:cNvGrpSpPr/>
          <p:nvPr/>
        </p:nvGrpSpPr>
        <p:grpSpPr>
          <a:xfrm>
            <a:off x="4317782" y="144759"/>
            <a:ext cx="4470016" cy="4464240"/>
            <a:chOff x="686962" y="1168400"/>
            <a:chExt cx="4309899" cy="5363228"/>
          </a:xfrm>
        </p:grpSpPr>
        <p:sp>
          <p:nvSpPr>
            <p:cNvPr id="76" name="Rectangle 75">
              <a:extLst>
                <a:ext uri="{FF2B5EF4-FFF2-40B4-BE49-F238E27FC236}">
                  <a16:creationId xmlns:a16="http://schemas.microsoft.com/office/drawing/2014/main" id="{3C994A25-9ADA-DC72-4ED6-063E3CAB79F0}"/>
                </a:ext>
              </a:extLst>
            </p:cNvPr>
            <p:cNvSpPr/>
            <p:nvPr/>
          </p:nvSpPr>
          <p:spPr>
            <a:xfrm>
              <a:off x="731520" y="1168400"/>
              <a:ext cx="4265341" cy="45719"/>
            </a:xfrm>
            <a:prstGeom prst="rect">
              <a:avLst/>
            </a:prstGeom>
            <a:solidFill>
              <a:srgbClr val="99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a:extLst>
                <a:ext uri="{FF2B5EF4-FFF2-40B4-BE49-F238E27FC236}">
                  <a16:creationId xmlns:a16="http://schemas.microsoft.com/office/drawing/2014/main" id="{458DE7AC-0ACC-7CEF-1542-EB75B7372724}"/>
                </a:ext>
              </a:extLst>
            </p:cNvPr>
            <p:cNvSpPr/>
            <p:nvPr/>
          </p:nvSpPr>
          <p:spPr>
            <a:xfrm>
              <a:off x="753334" y="6483808"/>
              <a:ext cx="4243527" cy="47820"/>
            </a:xfrm>
            <a:prstGeom prst="rect">
              <a:avLst/>
            </a:prstGeom>
            <a:solidFill>
              <a:srgbClr val="99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D76CF176-1663-6C00-375D-8E386A7805EE}"/>
                </a:ext>
              </a:extLst>
            </p:cNvPr>
            <p:cNvSpPr/>
            <p:nvPr/>
          </p:nvSpPr>
          <p:spPr>
            <a:xfrm>
              <a:off x="686962" y="1168400"/>
              <a:ext cx="66372" cy="5363228"/>
            </a:xfrm>
            <a:prstGeom prst="rect">
              <a:avLst/>
            </a:prstGeom>
            <a:solidFill>
              <a:srgbClr val="99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CF4486AD-2F33-1FB7-908C-675ADA32DA27}"/>
                </a:ext>
              </a:extLst>
            </p:cNvPr>
            <p:cNvSpPr/>
            <p:nvPr/>
          </p:nvSpPr>
          <p:spPr>
            <a:xfrm>
              <a:off x="4930489" y="1168400"/>
              <a:ext cx="66372" cy="5363228"/>
            </a:xfrm>
            <a:prstGeom prst="rect">
              <a:avLst/>
            </a:prstGeom>
            <a:solidFill>
              <a:srgbClr val="99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0" name="Group 79">
            <a:extLst>
              <a:ext uri="{FF2B5EF4-FFF2-40B4-BE49-F238E27FC236}">
                <a16:creationId xmlns:a16="http://schemas.microsoft.com/office/drawing/2014/main" id="{B912C7A4-A31E-0CCF-FC16-FA0AC69AD3C6}"/>
              </a:ext>
            </a:extLst>
          </p:cNvPr>
          <p:cNvGrpSpPr/>
          <p:nvPr/>
        </p:nvGrpSpPr>
        <p:grpSpPr>
          <a:xfrm>
            <a:off x="9000172" y="144759"/>
            <a:ext cx="3094033" cy="4464240"/>
            <a:chOff x="686962" y="1168400"/>
            <a:chExt cx="4309899" cy="5363228"/>
          </a:xfrm>
        </p:grpSpPr>
        <p:sp>
          <p:nvSpPr>
            <p:cNvPr id="81" name="Rectangle 80">
              <a:extLst>
                <a:ext uri="{FF2B5EF4-FFF2-40B4-BE49-F238E27FC236}">
                  <a16:creationId xmlns:a16="http://schemas.microsoft.com/office/drawing/2014/main" id="{286B8208-15CD-8CB8-1C4A-3865CC926B19}"/>
                </a:ext>
              </a:extLst>
            </p:cNvPr>
            <p:cNvSpPr/>
            <p:nvPr/>
          </p:nvSpPr>
          <p:spPr>
            <a:xfrm>
              <a:off x="731520" y="1168400"/>
              <a:ext cx="4265341" cy="45719"/>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8AFD753D-E70C-00B0-DF14-6252AB6952DC}"/>
                </a:ext>
              </a:extLst>
            </p:cNvPr>
            <p:cNvSpPr/>
            <p:nvPr/>
          </p:nvSpPr>
          <p:spPr>
            <a:xfrm>
              <a:off x="753334" y="6483808"/>
              <a:ext cx="4243527" cy="4782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a:extLst>
                <a:ext uri="{FF2B5EF4-FFF2-40B4-BE49-F238E27FC236}">
                  <a16:creationId xmlns:a16="http://schemas.microsoft.com/office/drawing/2014/main" id="{1816AEAA-A009-CD53-8350-2108ACFBCE2C}"/>
                </a:ext>
              </a:extLst>
            </p:cNvPr>
            <p:cNvSpPr/>
            <p:nvPr/>
          </p:nvSpPr>
          <p:spPr>
            <a:xfrm>
              <a:off x="686962" y="1168400"/>
              <a:ext cx="66372" cy="5363228"/>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F8F55853-2DB9-79DA-1B13-AAF1EC662F78}"/>
                </a:ext>
              </a:extLst>
            </p:cNvPr>
            <p:cNvSpPr/>
            <p:nvPr/>
          </p:nvSpPr>
          <p:spPr>
            <a:xfrm>
              <a:off x="4930489" y="1168400"/>
              <a:ext cx="66372" cy="5363228"/>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5" name="Title 1">
            <a:extLst>
              <a:ext uri="{FF2B5EF4-FFF2-40B4-BE49-F238E27FC236}">
                <a16:creationId xmlns:a16="http://schemas.microsoft.com/office/drawing/2014/main" id="{1FE8B2D4-FC5D-F222-3CC8-C25FB677792E}"/>
              </a:ext>
            </a:extLst>
          </p:cNvPr>
          <p:cNvSpPr txBox="1">
            <a:spLocks/>
          </p:cNvSpPr>
          <p:nvPr/>
        </p:nvSpPr>
        <p:spPr>
          <a:xfrm>
            <a:off x="4623385" y="4890646"/>
            <a:ext cx="5825324" cy="6912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chemeClr val="accent1"/>
                </a:solidFill>
              </a:rPr>
              <a:t>Health Psychology</a:t>
            </a:r>
            <a:r>
              <a:rPr lang="en-GB" sz="4000" dirty="0">
                <a:solidFill>
                  <a:schemeClr val="accent1"/>
                </a:solidFill>
              </a:rPr>
              <a:t> </a:t>
            </a:r>
          </a:p>
        </p:txBody>
      </p:sp>
      <p:grpSp>
        <p:nvGrpSpPr>
          <p:cNvPr id="86" name="Group 85">
            <a:extLst>
              <a:ext uri="{FF2B5EF4-FFF2-40B4-BE49-F238E27FC236}">
                <a16:creationId xmlns:a16="http://schemas.microsoft.com/office/drawing/2014/main" id="{EC59FE7A-D4BE-C10C-9A37-710B1DFA2ED0}"/>
              </a:ext>
            </a:extLst>
          </p:cNvPr>
          <p:cNvGrpSpPr/>
          <p:nvPr/>
        </p:nvGrpSpPr>
        <p:grpSpPr>
          <a:xfrm>
            <a:off x="3859355" y="4678924"/>
            <a:ext cx="5188557" cy="1033322"/>
            <a:chOff x="686962" y="1168400"/>
            <a:chExt cx="4309899" cy="5363228"/>
          </a:xfrm>
        </p:grpSpPr>
        <p:sp>
          <p:nvSpPr>
            <p:cNvPr id="87" name="Rectangle 86">
              <a:extLst>
                <a:ext uri="{FF2B5EF4-FFF2-40B4-BE49-F238E27FC236}">
                  <a16:creationId xmlns:a16="http://schemas.microsoft.com/office/drawing/2014/main" id="{4508283B-7F74-2EEA-47EE-303236E58AA0}"/>
                </a:ext>
              </a:extLst>
            </p:cNvPr>
            <p:cNvSpPr/>
            <p:nvPr/>
          </p:nvSpPr>
          <p:spPr>
            <a:xfrm>
              <a:off x="731520" y="1168400"/>
              <a:ext cx="4265341" cy="45719"/>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a:extLst>
                <a:ext uri="{FF2B5EF4-FFF2-40B4-BE49-F238E27FC236}">
                  <a16:creationId xmlns:a16="http://schemas.microsoft.com/office/drawing/2014/main" id="{90D5DE99-10F9-2DD8-B2CD-9209CA075AA6}"/>
                </a:ext>
              </a:extLst>
            </p:cNvPr>
            <p:cNvSpPr/>
            <p:nvPr/>
          </p:nvSpPr>
          <p:spPr>
            <a:xfrm>
              <a:off x="753334" y="6483808"/>
              <a:ext cx="4243527" cy="47820"/>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a:extLst>
                <a:ext uri="{FF2B5EF4-FFF2-40B4-BE49-F238E27FC236}">
                  <a16:creationId xmlns:a16="http://schemas.microsoft.com/office/drawing/2014/main" id="{0071FF18-5385-BA01-C35E-5EE4C5F85042}"/>
                </a:ext>
              </a:extLst>
            </p:cNvPr>
            <p:cNvSpPr/>
            <p:nvPr/>
          </p:nvSpPr>
          <p:spPr>
            <a:xfrm>
              <a:off x="686962" y="1168400"/>
              <a:ext cx="66372" cy="5363228"/>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a:extLst>
                <a:ext uri="{FF2B5EF4-FFF2-40B4-BE49-F238E27FC236}">
                  <a16:creationId xmlns:a16="http://schemas.microsoft.com/office/drawing/2014/main" id="{7E6A30F0-34BC-572C-B948-76D43BB16183}"/>
                </a:ext>
              </a:extLst>
            </p:cNvPr>
            <p:cNvSpPr/>
            <p:nvPr/>
          </p:nvSpPr>
          <p:spPr>
            <a:xfrm>
              <a:off x="4930489" y="1168400"/>
              <a:ext cx="66372" cy="5363228"/>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7757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3" grpId="0"/>
      <p:bldP spid="66" grpId="0"/>
      <p:bldP spid="68" grpId="0"/>
      <p:bldP spid="69" grpId="0"/>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764208-4228-0B67-A211-2100F8131A3F}"/>
              </a:ext>
            </a:extLst>
          </p:cNvPr>
          <p:cNvPicPr>
            <a:picLocks noChangeAspect="1"/>
          </p:cNvPicPr>
          <p:nvPr/>
        </p:nvPicPr>
        <p:blipFill>
          <a:blip r:embed="rId2"/>
          <a:stretch>
            <a:fillRect/>
          </a:stretch>
        </p:blipFill>
        <p:spPr>
          <a:xfrm>
            <a:off x="287587" y="4576579"/>
            <a:ext cx="2047989" cy="1169574"/>
          </a:xfrm>
          <a:prstGeom prst="rect">
            <a:avLst/>
          </a:prstGeom>
        </p:spPr>
      </p:pic>
      <p:pic>
        <p:nvPicPr>
          <p:cNvPr id="4" name="Picture 3">
            <a:extLst>
              <a:ext uri="{FF2B5EF4-FFF2-40B4-BE49-F238E27FC236}">
                <a16:creationId xmlns:a16="http://schemas.microsoft.com/office/drawing/2014/main" id="{1E940D72-1696-9658-44E5-1421728177F6}"/>
              </a:ext>
            </a:extLst>
          </p:cNvPr>
          <p:cNvPicPr>
            <a:picLocks noChangeAspect="1"/>
          </p:cNvPicPr>
          <p:nvPr/>
        </p:nvPicPr>
        <p:blipFill>
          <a:blip r:embed="rId3"/>
          <a:stretch>
            <a:fillRect/>
          </a:stretch>
        </p:blipFill>
        <p:spPr>
          <a:xfrm>
            <a:off x="10719412" y="4756879"/>
            <a:ext cx="1265600" cy="1189227"/>
          </a:xfrm>
          <a:prstGeom prst="rect">
            <a:avLst/>
          </a:prstGeom>
        </p:spPr>
      </p:pic>
      <p:pic>
        <p:nvPicPr>
          <p:cNvPr id="10" name="Picture 9">
            <a:extLst>
              <a:ext uri="{FF2B5EF4-FFF2-40B4-BE49-F238E27FC236}">
                <a16:creationId xmlns:a16="http://schemas.microsoft.com/office/drawing/2014/main" id="{51DBAF35-4D7A-0716-F8E3-E78C386D0FA8}"/>
              </a:ext>
            </a:extLst>
          </p:cNvPr>
          <p:cNvPicPr>
            <a:picLocks noChangeAspect="1"/>
          </p:cNvPicPr>
          <p:nvPr/>
        </p:nvPicPr>
        <p:blipFill>
          <a:blip r:embed="rId4"/>
          <a:stretch>
            <a:fillRect/>
          </a:stretch>
        </p:blipFill>
        <p:spPr>
          <a:xfrm>
            <a:off x="830596" y="522622"/>
            <a:ext cx="10076103" cy="3990204"/>
          </a:xfrm>
          <a:prstGeom prst="rect">
            <a:avLst/>
          </a:prstGeom>
        </p:spPr>
      </p:pic>
    </p:spTree>
    <p:extLst>
      <p:ext uri="{BB962C8B-B14F-4D97-AF65-F5344CB8AC3E}">
        <p14:creationId xmlns:p14="http://schemas.microsoft.com/office/powerpoint/2010/main" val="3496102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72CA-CD15-6681-9B7A-50CF0759E7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31726C-3BF6-DD4F-807F-90236300A49C}"/>
              </a:ext>
            </a:extLst>
          </p:cNvPr>
          <p:cNvSpPr>
            <a:spLocks noGrp="1"/>
          </p:cNvSpPr>
          <p:nvPr>
            <p:ph idx="1"/>
          </p:nvPr>
        </p:nvSpPr>
        <p:spPr>
          <a:xfrm>
            <a:off x="111875" y="239883"/>
            <a:ext cx="10515600" cy="575293"/>
          </a:xfrm>
        </p:spPr>
        <p:txBody>
          <a:bodyPr/>
          <a:lstStyle/>
          <a:p>
            <a:pPr marL="0" indent="0">
              <a:buNone/>
            </a:pPr>
            <a:r>
              <a:rPr lang="en-GB" b="1" dirty="0">
                <a:solidFill>
                  <a:schemeClr val="accent1"/>
                </a:solidFill>
              </a:rPr>
              <a:t>Question</a:t>
            </a:r>
            <a:r>
              <a:rPr lang="en-GB" dirty="0">
                <a:solidFill>
                  <a:schemeClr val="accent1"/>
                </a:solidFill>
              </a:rPr>
              <a:t>: What can I do now? </a:t>
            </a:r>
          </a:p>
          <a:p>
            <a:pPr marL="0" indent="0">
              <a:buNone/>
            </a:pPr>
            <a:endParaRPr lang="en-GB" dirty="0">
              <a:solidFill>
                <a:schemeClr val="accent1"/>
              </a:solidFill>
            </a:endParaRPr>
          </a:p>
        </p:txBody>
      </p:sp>
      <p:sp>
        <p:nvSpPr>
          <p:cNvPr id="9" name="Title 1">
            <a:extLst>
              <a:ext uri="{FF2B5EF4-FFF2-40B4-BE49-F238E27FC236}">
                <a16:creationId xmlns:a16="http://schemas.microsoft.com/office/drawing/2014/main" id="{3DCA448C-B389-EC49-FC34-63441B066F0B}"/>
              </a:ext>
            </a:extLst>
          </p:cNvPr>
          <p:cNvSpPr txBox="1">
            <a:spLocks/>
          </p:cNvSpPr>
          <p:nvPr/>
        </p:nvSpPr>
        <p:spPr>
          <a:xfrm>
            <a:off x="703292" y="1222672"/>
            <a:ext cx="3590399" cy="69124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b="1" dirty="0">
                <a:solidFill>
                  <a:schemeClr val="accent1"/>
                </a:solidFill>
              </a:rPr>
              <a:t>Sleep &amp; Meaningful Rest</a:t>
            </a:r>
            <a:r>
              <a:rPr lang="en-GB" sz="2000" dirty="0">
                <a:solidFill>
                  <a:schemeClr val="accent1"/>
                </a:solidFill>
              </a:rPr>
              <a:t> </a:t>
            </a:r>
          </a:p>
        </p:txBody>
      </p:sp>
      <p:sp>
        <p:nvSpPr>
          <p:cNvPr id="13" name="Rectangle 12">
            <a:extLst>
              <a:ext uri="{FF2B5EF4-FFF2-40B4-BE49-F238E27FC236}">
                <a16:creationId xmlns:a16="http://schemas.microsoft.com/office/drawing/2014/main" id="{7E7C9345-C321-27E0-02BF-57EF04B2E3C5}"/>
              </a:ext>
            </a:extLst>
          </p:cNvPr>
          <p:cNvSpPr/>
          <p:nvPr/>
        </p:nvSpPr>
        <p:spPr>
          <a:xfrm>
            <a:off x="454538" y="1106260"/>
            <a:ext cx="3966180" cy="7877"/>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03B0F68-0506-EC77-3480-F2FAEC795315}"/>
              </a:ext>
            </a:extLst>
          </p:cNvPr>
          <p:cNvSpPr/>
          <p:nvPr/>
        </p:nvSpPr>
        <p:spPr>
          <a:xfrm>
            <a:off x="474822" y="2022094"/>
            <a:ext cx="3945896" cy="8239"/>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FE7E485-657F-4640-FB69-5AFC321E07AA}"/>
              </a:ext>
            </a:extLst>
          </p:cNvPr>
          <p:cNvSpPr/>
          <p:nvPr/>
        </p:nvSpPr>
        <p:spPr>
          <a:xfrm>
            <a:off x="413105" y="1106260"/>
            <a:ext cx="61717" cy="924073"/>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1D18940-0EF2-B4A3-CB70-415E5B6A6B76}"/>
              </a:ext>
            </a:extLst>
          </p:cNvPr>
          <p:cNvSpPr/>
          <p:nvPr/>
        </p:nvSpPr>
        <p:spPr>
          <a:xfrm>
            <a:off x="4359001" y="1106260"/>
            <a:ext cx="61717" cy="924073"/>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139212B-A3B8-B922-2C05-5E96A9C7AD3B}"/>
              </a:ext>
            </a:extLst>
          </p:cNvPr>
          <p:cNvSpPr/>
          <p:nvPr/>
        </p:nvSpPr>
        <p:spPr>
          <a:xfrm>
            <a:off x="5169831" y="1095331"/>
            <a:ext cx="2793227" cy="7877"/>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EA5D1C2F-465A-6E24-43E0-0A7DF40E2F1F}"/>
              </a:ext>
            </a:extLst>
          </p:cNvPr>
          <p:cNvSpPr/>
          <p:nvPr/>
        </p:nvSpPr>
        <p:spPr>
          <a:xfrm>
            <a:off x="5184116" y="2011165"/>
            <a:ext cx="2778942" cy="8239"/>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7B7C29F-90B2-9F93-73D1-2C0D0F14261B}"/>
              </a:ext>
            </a:extLst>
          </p:cNvPr>
          <p:cNvSpPr/>
          <p:nvPr/>
        </p:nvSpPr>
        <p:spPr>
          <a:xfrm>
            <a:off x="5140651" y="1095331"/>
            <a:ext cx="43465" cy="924073"/>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0CC6C477-F3CC-6EA7-86E6-F14BB40EB778}"/>
              </a:ext>
            </a:extLst>
          </p:cNvPr>
          <p:cNvSpPr/>
          <p:nvPr/>
        </p:nvSpPr>
        <p:spPr>
          <a:xfrm>
            <a:off x="7919593" y="1095331"/>
            <a:ext cx="43465" cy="924073"/>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56EA5E79-3D78-0E39-364A-5FAB1B0AF357}"/>
              </a:ext>
            </a:extLst>
          </p:cNvPr>
          <p:cNvSpPr txBox="1">
            <a:spLocks/>
          </p:cNvSpPr>
          <p:nvPr/>
        </p:nvSpPr>
        <p:spPr>
          <a:xfrm>
            <a:off x="5231388" y="1162191"/>
            <a:ext cx="2664417" cy="69124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b="1" dirty="0">
                <a:solidFill>
                  <a:schemeClr val="accent1"/>
                </a:solidFill>
              </a:rPr>
              <a:t>Physical Activity</a:t>
            </a:r>
            <a:r>
              <a:rPr lang="en-GB" sz="2000" dirty="0">
                <a:solidFill>
                  <a:schemeClr val="accent1"/>
                </a:solidFill>
              </a:rPr>
              <a:t> </a:t>
            </a:r>
          </a:p>
        </p:txBody>
      </p:sp>
      <p:sp>
        <p:nvSpPr>
          <p:cNvPr id="23" name="Title 1">
            <a:extLst>
              <a:ext uri="{FF2B5EF4-FFF2-40B4-BE49-F238E27FC236}">
                <a16:creationId xmlns:a16="http://schemas.microsoft.com/office/drawing/2014/main" id="{53924EDC-F7FF-6F8E-8D25-D9548586182E}"/>
              </a:ext>
            </a:extLst>
          </p:cNvPr>
          <p:cNvSpPr txBox="1">
            <a:spLocks/>
          </p:cNvSpPr>
          <p:nvPr/>
        </p:nvSpPr>
        <p:spPr>
          <a:xfrm>
            <a:off x="8684742" y="1167098"/>
            <a:ext cx="2664417" cy="69124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b="1" dirty="0">
                <a:solidFill>
                  <a:schemeClr val="accent1"/>
                </a:solidFill>
              </a:rPr>
              <a:t>Mental Wellbeing</a:t>
            </a:r>
            <a:endParaRPr lang="en-GB" sz="2000" dirty="0">
              <a:solidFill>
                <a:schemeClr val="accent1"/>
              </a:solidFill>
            </a:endParaRPr>
          </a:p>
        </p:txBody>
      </p:sp>
      <p:sp>
        <p:nvSpPr>
          <p:cNvPr id="25" name="Rectangle 24">
            <a:extLst>
              <a:ext uri="{FF2B5EF4-FFF2-40B4-BE49-F238E27FC236}">
                <a16:creationId xmlns:a16="http://schemas.microsoft.com/office/drawing/2014/main" id="{3C271511-2758-AF73-D30D-FE97B278CA18}"/>
              </a:ext>
            </a:extLst>
          </p:cNvPr>
          <p:cNvSpPr/>
          <p:nvPr/>
        </p:nvSpPr>
        <p:spPr>
          <a:xfrm>
            <a:off x="8692190" y="1095331"/>
            <a:ext cx="2793227" cy="787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0487008A-7808-A076-9B0A-C4B6C15C8629}"/>
              </a:ext>
            </a:extLst>
          </p:cNvPr>
          <p:cNvSpPr/>
          <p:nvPr/>
        </p:nvSpPr>
        <p:spPr>
          <a:xfrm>
            <a:off x="8706475" y="2011165"/>
            <a:ext cx="2778942" cy="823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EF71BDB-202E-723C-72F4-E5FDFD6306B0}"/>
              </a:ext>
            </a:extLst>
          </p:cNvPr>
          <p:cNvSpPr/>
          <p:nvPr/>
        </p:nvSpPr>
        <p:spPr>
          <a:xfrm>
            <a:off x="8663010" y="1095331"/>
            <a:ext cx="43465" cy="92407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6A1A4ED9-0609-D4BA-5B2E-7B7255AB07D6}"/>
              </a:ext>
            </a:extLst>
          </p:cNvPr>
          <p:cNvSpPr/>
          <p:nvPr/>
        </p:nvSpPr>
        <p:spPr>
          <a:xfrm>
            <a:off x="11441952" y="1095331"/>
            <a:ext cx="43465" cy="92407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Graphic 29" descr="Sleep outline">
            <a:extLst>
              <a:ext uri="{FF2B5EF4-FFF2-40B4-BE49-F238E27FC236}">
                <a16:creationId xmlns:a16="http://schemas.microsoft.com/office/drawing/2014/main" id="{22DDC69C-E114-347E-66C4-8A5F8C68D1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10081" y="1639180"/>
            <a:ext cx="2272862" cy="2272862"/>
          </a:xfrm>
          <a:prstGeom prst="rect">
            <a:avLst/>
          </a:prstGeom>
        </p:spPr>
      </p:pic>
      <p:pic>
        <p:nvPicPr>
          <p:cNvPr id="32" name="Graphic 31" descr="Battery charging outline">
            <a:extLst>
              <a:ext uri="{FF2B5EF4-FFF2-40B4-BE49-F238E27FC236}">
                <a16:creationId xmlns:a16="http://schemas.microsoft.com/office/drawing/2014/main" id="{D3F4C236-5EFA-290E-D0A6-54B422FD19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20675" y="3198707"/>
            <a:ext cx="1886607" cy="1886607"/>
          </a:xfrm>
          <a:prstGeom prst="rect">
            <a:avLst/>
          </a:prstGeom>
        </p:spPr>
      </p:pic>
      <p:pic>
        <p:nvPicPr>
          <p:cNvPr id="34" name="Graphic 33" descr="Dance steps outline">
            <a:extLst>
              <a:ext uri="{FF2B5EF4-FFF2-40B4-BE49-F238E27FC236}">
                <a16:creationId xmlns:a16="http://schemas.microsoft.com/office/drawing/2014/main" id="{2A5BEBB1-9948-FA04-9F3A-A03D7041A5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52932" y="2218241"/>
            <a:ext cx="1291337" cy="1291337"/>
          </a:xfrm>
          <a:prstGeom prst="rect">
            <a:avLst/>
          </a:prstGeom>
        </p:spPr>
      </p:pic>
      <p:pic>
        <p:nvPicPr>
          <p:cNvPr id="36" name="Graphic 35" descr="Upward trend outline">
            <a:extLst>
              <a:ext uri="{FF2B5EF4-FFF2-40B4-BE49-F238E27FC236}">
                <a16:creationId xmlns:a16="http://schemas.microsoft.com/office/drawing/2014/main" id="{2C5897B4-2DC9-E1AB-53C2-7E8DCB40F26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28752" y="3389527"/>
            <a:ext cx="1539695" cy="1539695"/>
          </a:xfrm>
          <a:prstGeom prst="rect">
            <a:avLst/>
          </a:prstGeom>
        </p:spPr>
      </p:pic>
      <p:pic>
        <p:nvPicPr>
          <p:cNvPr id="38" name="Graphic 37" descr="Mental Health outline">
            <a:extLst>
              <a:ext uri="{FF2B5EF4-FFF2-40B4-BE49-F238E27FC236}">
                <a16:creationId xmlns:a16="http://schemas.microsoft.com/office/drawing/2014/main" id="{88428803-2D2A-5814-8E7F-35321AD9C88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329740" y="2053799"/>
            <a:ext cx="1621746" cy="1621746"/>
          </a:xfrm>
          <a:prstGeom prst="rect">
            <a:avLst/>
          </a:prstGeom>
        </p:spPr>
      </p:pic>
      <p:pic>
        <p:nvPicPr>
          <p:cNvPr id="40" name="Graphic 39" descr="Meditation outline">
            <a:extLst>
              <a:ext uri="{FF2B5EF4-FFF2-40B4-BE49-F238E27FC236}">
                <a16:creationId xmlns:a16="http://schemas.microsoft.com/office/drawing/2014/main" id="{FA692C0D-74F9-D9F4-0C9D-0701AD5F0F3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095312" y="3427170"/>
            <a:ext cx="1886607" cy="1886607"/>
          </a:xfrm>
          <a:prstGeom prst="rect">
            <a:avLst/>
          </a:prstGeom>
        </p:spPr>
      </p:pic>
      <p:grpSp>
        <p:nvGrpSpPr>
          <p:cNvPr id="2" name="Group 1">
            <a:extLst>
              <a:ext uri="{FF2B5EF4-FFF2-40B4-BE49-F238E27FC236}">
                <a16:creationId xmlns:a16="http://schemas.microsoft.com/office/drawing/2014/main" id="{E7BE18BE-3508-F08D-E165-542AEC91DA1A}"/>
              </a:ext>
            </a:extLst>
          </p:cNvPr>
          <p:cNvGrpSpPr/>
          <p:nvPr/>
        </p:nvGrpSpPr>
        <p:grpSpPr>
          <a:xfrm>
            <a:off x="2690780" y="5110420"/>
            <a:ext cx="6324304" cy="710853"/>
            <a:chOff x="2723318" y="5930662"/>
            <a:chExt cx="6958177" cy="710853"/>
          </a:xfrm>
        </p:grpSpPr>
        <p:sp>
          <p:nvSpPr>
            <p:cNvPr id="44" name="Rectangle 43">
              <a:extLst>
                <a:ext uri="{FF2B5EF4-FFF2-40B4-BE49-F238E27FC236}">
                  <a16:creationId xmlns:a16="http://schemas.microsoft.com/office/drawing/2014/main" id="{4BFDDC8A-5032-35C4-2249-8C56AAC193F9}"/>
                </a:ext>
              </a:extLst>
            </p:cNvPr>
            <p:cNvSpPr/>
            <p:nvPr/>
          </p:nvSpPr>
          <p:spPr>
            <a:xfrm>
              <a:off x="2795255" y="5930662"/>
              <a:ext cx="6886240" cy="6060"/>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6B93F376-89C6-2109-E4F6-F31A6529E00C}"/>
                </a:ext>
              </a:extLst>
            </p:cNvPr>
            <p:cNvSpPr/>
            <p:nvPr/>
          </p:nvSpPr>
          <p:spPr>
            <a:xfrm>
              <a:off x="2830473" y="6635177"/>
              <a:ext cx="6851022" cy="6338"/>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634A3028-D64A-CBCE-2F14-72B1F19C300D}"/>
                </a:ext>
              </a:extLst>
            </p:cNvPr>
            <p:cNvSpPr/>
            <p:nvPr/>
          </p:nvSpPr>
          <p:spPr>
            <a:xfrm>
              <a:off x="2723318" y="5930662"/>
              <a:ext cx="107155" cy="710853"/>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A4454623-A702-58EC-23B4-4696E77FB6CC}"/>
                </a:ext>
              </a:extLst>
            </p:cNvPr>
            <p:cNvSpPr/>
            <p:nvPr/>
          </p:nvSpPr>
          <p:spPr>
            <a:xfrm>
              <a:off x="9574340" y="5930662"/>
              <a:ext cx="107155" cy="710853"/>
            </a:xfrm>
            <a:prstGeom prst="rect">
              <a:avLst/>
            </a:prstGeom>
            <a:solidFill>
              <a:srgbClr val="99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8" name="Title 1">
            <a:extLst>
              <a:ext uri="{FF2B5EF4-FFF2-40B4-BE49-F238E27FC236}">
                <a16:creationId xmlns:a16="http://schemas.microsoft.com/office/drawing/2014/main" id="{3A0F2C96-C65A-3C82-A5B7-E13928C39B62}"/>
              </a:ext>
            </a:extLst>
          </p:cNvPr>
          <p:cNvSpPr txBox="1">
            <a:spLocks/>
          </p:cNvSpPr>
          <p:nvPr/>
        </p:nvSpPr>
        <p:spPr>
          <a:xfrm>
            <a:off x="3274310" y="5313777"/>
            <a:ext cx="7141090" cy="407385"/>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chemeClr val="accent1"/>
                </a:solidFill>
              </a:rPr>
              <a:t>Sustainable change that is well paced</a:t>
            </a:r>
            <a:endParaRPr lang="en-GB" sz="4000" dirty="0">
              <a:solidFill>
                <a:schemeClr val="accent1"/>
              </a:solidFill>
            </a:endParaRPr>
          </a:p>
        </p:txBody>
      </p:sp>
      <p:pic>
        <p:nvPicPr>
          <p:cNvPr id="4" name="Picture 3">
            <a:extLst>
              <a:ext uri="{FF2B5EF4-FFF2-40B4-BE49-F238E27FC236}">
                <a16:creationId xmlns:a16="http://schemas.microsoft.com/office/drawing/2014/main" id="{0F81EF53-F350-BBA4-BCC3-9A5759055AEF}"/>
              </a:ext>
            </a:extLst>
          </p:cNvPr>
          <p:cNvPicPr>
            <a:picLocks noChangeAspect="1"/>
          </p:cNvPicPr>
          <p:nvPr/>
        </p:nvPicPr>
        <p:blipFill>
          <a:blip r:embed="rId15"/>
          <a:stretch>
            <a:fillRect/>
          </a:stretch>
        </p:blipFill>
        <p:spPr>
          <a:xfrm>
            <a:off x="195650" y="4666531"/>
            <a:ext cx="2047989" cy="1169574"/>
          </a:xfrm>
          <a:prstGeom prst="rect">
            <a:avLst/>
          </a:prstGeom>
        </p:spPr>
      </p:pic>
      <p:pic>
        <p:nvPicPr>
          <p:cNvPr id="5" name="Picture 4">
            <a:extLst>
              <a:ext uri="{FF2B5EF4-FFF2-40B4-BE49-F238E27FC236}">
                <a16:creationId xmlns:a16="http://schemas.microsoft.com/office/drawing/2014/main" id="{2591241D-C109-8EA3-24D3-8AD946B6A530}"/>
              </a:ext>
            </a:extLst>
          </p:cNvPr>
          <p:cNvPicPr>
            <a:picLocks noChangeAspect="1"/>
          </p:cNvPicPr>
          <p:nvPr/>
        </p:nvPicPr>
        <p:blipFill>
          <a:blip r:embed="rId16"/>
          <a:stretch>
            <a:fillRect/>
          </a:stretch>
        </p:blipFill>
        <p:spPr>
          <a:xfrm>
            <a:off x="10725574" y="4838597"/>
            <a:ext cx="1265600" cy="1189227"/>
          </a:xfrm>
          <a:prstGeom prst="rect">
            <a:avLst/>
          </a:prstGeom>
        </p:spPr>
      </p:pic>
    </p:spTree>
    <p:extLst>
      <p:ext uri="{BB962C8B-B14F-4D97-AF65-F5344CB8AC3E}">
        <p14:creationId xmlns:p14="http://schemas.microsoft.com/office/powerpoint/2010/main" val="149555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P spid="23"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AA8720-F694-AFEC-1779-7A69A1534EA6}"/>
              </a:ext>
            </a:extLst>
          </p:cNvPr>
          <p:cNvPicPr>
            <a:picLocks noChangeAspect="1"/>
          </p:cNvPicPr>
          <p:nvPr/>
        </p:nvPicPr>
        <p:blipFill>
          <a:blip r:embed="rId3"/>
          <a:stretch>
            <a:fillRect/>
          </a:stretch>
        </p:blipFill>
        <p:spPr>
          <a:xfrm>
            <a:off x="10719412" y="4756879"/>
            <a:ext cx="1265600" cy="1189227"/>
          </a:xfrm>
          <a:prstGeom prst="rect">
            <a:avLst/>
          </a:prstGeom>
        </p:spPr>
      </p:pic>
      <p:pic>
        <p:nvPicPr>
          <p:cNvPr id="12" name="Picture 11">
            <a:extLst>
              <a:ext uri="{FF2B5EF4-FFF2-40B4-BE49-F238E27FC236}">
                <a16:creationId xmlns:a16="http://schemas.microsoft.com/office/drawing/2014/main" id="{D015A983-CFA3-D06C-F462-E02BD9D45E0F}"/>
              </a:ext>
            </a:extLst>
          </p:cNvPr>
          <p:cNvPicPr>
            <a:picLocks noChangeAspect="1"/>
          </p:cNvPicPr>
          <p:nvPr/>
        </p:nvPicPr>
        <p:blipFill>
          <a:blip r:embed="rId4"/>
          <a:stretch>
            <a:fillRect/>
          </a:stretch>
        </p:blipFill>
        <p:spPr>
          <a:xfrm>
            <a:off x="287587" y="4576579"/>
            <a:ext cx="2047989" cy="1169574"/>
          </a:xfrm>
          <a:prstGeom prst="rect">
            <a:avLst/>
          </a:prstGeom>
        </p:spPr>
      </p:pic>
      <p:sp>
        <p:nvSpPr>
          <p:cNvPr id="5" name="Content Placeholder 2">
            <a:extLst>
              <a:ext uri="{FF2B5EF4-FFF2-40B4-BE49-F238E27FC236}">
                <a16:creationId xmlns:a16="http://schemas.microsoft.com/office/drawing/2014/main" id="{C673B5E7-A807-9855-8C58-AB755E1090F6}"/>
              </a:ext>
            </a:extLst>
          </p:cNvPr>
          <p:cNvSpPr>
            <a:spLocks noGrp="1"/>
          </p:cNvSpPr>
          <p:nvPr>
            <p:ph idx="1"/>
          </p:nvPr>
        </p:nvSpPr>
        <p:spPr>
          <a:xfrm>
            <a:off x="2440362" y="1186455"/>
            <a:ext cx="8174263" cy="4485090"/>
          </a:xfrm>
        </p:spPr>
        <p:txBody>
          <a:bodyPr>
            <a:normAutofit fontScale="92500" lnSpcReduction="10000"/>
          </a:bodyPr>
          <a:lstStyle/>
          <a:p>
            <a:pPr>
              <a:buFont typeface="Wingdings" panose="05000000000000000000" pitchFamily="2" charset="2"/>
              <a:buChar char="Ø"/>
            </a:pPr>
            <a:r>
              <a:rPr lang="en-GB" sz="3000" dirty="0">
                <a:solidFill>
                  <a:schemeClr val="tx1"/>
                </a:solidFill>
              </a:rPr>
              <a:t>Exercise improves outcomes</a:t>
            </a:r>
          </a:p>
          <a:p>
            <a:pPr>
              <a:buFont typeface="Wingdings" panose="05000000000000000000" pitchFamily="2" charset="2"/>
              <a:buChar char="Ø"/>
            </a:pPr>
            <a:endParaRPr lang="en-GB" sz="3000" dirty="0">
              <a:solidFill>
                <a:schemeClr val="tx1"/>
              </a:solidFill>
            </a:endParaRPr>
          </a:p>
          <a:p>
            <a:pPr>
              <a:buFont typeface="Wingdings" panose="05000000000000000000" pitchFamily="2" charset="2"/>
              <a:buChar char="Ø"/>
            </a:pPr>
            <a:r>
              <a:rPr lang="en-GB" sz="3000" dirty="0">
                <a:solidFill>
                  <a:schemeClr val="tx1"/>
                </a:solidFill>
              </a:rPr>
              <a:t>Improved cardiovascular fitness improves survival</a:t>
            </a:r>
          </a:p>
          <a:p>
            <a:pPr marL="0" indent="0">
              <a:buNone/>
            </a:pPr>
            <a:endParaRPr lang="en-GB" sz="3000" dirty="0">
              <a:solidFill>
                <a:schemeClr val="tx1"/>
              </a:solidFill>
            </a:endParaRPr>
          </a:p>
          <a:p>
            <a:pPr>
              <a:buFont typeface="Wingdings" panose="05000000000000000000" pitchFamily="2" charset="2"/>
              <a:buChar char="Ø"/>
            </a:pPr>
            <a:r>
              <a:rPr lang="en-GB" sz="3000" dirty="0">
                <a:solidFill>
                  <a:schemeClr val="tx1"/>
                </a:solidFill>
              </a:rPr>
              <a:t>Combination of aerobic and resistance exercise</a:t>
            </a:r>
          </a:p>
          <a:p>
            <a:pPr>
              <a:buFont typeface="Wingdings" panose="05000000000000000000" pitchFamily="2" charset="2"/>
              <a:buChar char="Ø"/>
            </a:pPr>
            <a:endParaRPr lang="en-GB" sz="3000" dirty="0">
              <a:solidFill>
                <a:schemeClr val="tx1"/>
              </a:solidFill>
            </a:endParaRPr>
          </a:p>
          <a:p>
            <a:pPr>
              <a:buFont typeface="Wingdings" panose="05000000000000000000" pitchFamily="2" charset="2"/>
              <a:buChar char="Ø"/>
            </a:pPr>
            <a:r>
              <a:rPr lang="en-GB" sz="3000" dirty="0">
                <a:solidFill>
                  <a:schemeClr val="tx1"/>
                </a:solidFill>
              </a:rPr>
              <a:t>Pacing will allow for sustainability</a:t>
            </a:r>
          </a:p>
          <a:p>
            <a:pPr>
              <a:buFont typeface="Wingdings" panose="05000000000000000000" pitchFamily="2" charset="2"/>
              <a:buChar char="Ø"/>
            </a:pPr>
            <a:endParaRPr lang="en-GB" sz="3000" dirty="0">
              <a:solidFill>
                <a:schemeClr val="tx1"/>
              </a:solidFill>
            </a:endParaRPr>
          </a:p>
          <a:p>
            <a:pPr>
              <a:buFont typeface="Wingdings" panose="05000000000000000000" pitchFamily="2" charset="2"/>
              <a:buChar char="Ø"/>
            </a:pPr>
            <a:r>
              <a:rPr lang="en-GB" sz="3000" dirty="0">
                <a:solidFill>
                  <a:schemeClr val="tx1"/>
                </a:solidFill>
              </a:rPr>
              <a:t>Adequate nutrition will help optimise results</a:t>
            </a:r>
            <a:endParaRPr lang="en-GB" sz="2200" dirty="0">
              <a:solidFill>
                <a:schemeClr val="tx1"/>
              </a:solidFill>
            </a:endParaRPr>
          </a:p>
          <a:p>
            <a:endParaRPr lang="en-GB" sz="3000" dirty="0">
              <a:solidFill>
                <a:schemeClr val="tx1"/>
              </a:solidFill>
            </a:endParaRPr>
          </a:p>
        </p:txBody>
      </p:sp>
      <p:sp>
        <p:nvSpPr>
          <p:cNvPr id="6" name="Title 2">
            <a:extLst>
              <a:ext uri="{FF2B5EF4-FFF2-40B4-BE49-F238E27FC236}">
                <a16:creationId xmlns:a16="http://schemas.microsoft.com/office/drawing/2014/main" id="{43364DC4-BFF9-8074-6BD8-DD03E57FC80C}"/>
              </a:ext>
            </a:extLst>
          </p:cNvPr>
          <p:cNvSpPr>
            <a:spLocks noGrp="1"/>
          </p:cNvSpPr>
          <p:nvPr>
            <p:ph type="title"/>
          </p:nvPr>
        </p:nvSpPr>
        <p:spPr>
          <a:xfrm>
            <a:off x="287587" y="134030"/>
            <a:ext cx="7886700" cy="878788"/>
          </a:xfrm>
        </p:spPr>
        <p:txBody>
          <a:bodyPr/>
          <a:lstStyle/>
          <a:p>
            <a:r>
              <a:rPr lang="en-GB" b="1" dirty="0"/>
              <a:t>Take Home Messages</a:t>
            </a:r>
            <a:endParaRPr lang="en-GB" dirty="0"/>
          </a:p>
        </p:txBody>
      </p:sp>
    </p:spTree>
    <p:extLst>
      <p:ext uri="{BB962C8B-B14F-4D97-AF65-F5344CB8AC3E}">
        <p14:creationId xmlns:p14="http://schemas.microsoft.com/office/powerpoint/2010/main" val="1937725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F22B6C-BEDF-84E2-55BF-3BA423B329BF}"/>
              </a:ext>
            </a:extLst>
          </p:cNvPr>
          <p:cNvSpPr>
            <a:spLocks noGrp="1"/>
          </p:cNvSpPr>
          <p:nvPr>
            <p:ph type="title"/>
          </p:nvPr>
        </p:nvSpPr>
        <p:spPr>
          <a:xfrm>
            <a:off x="-3164290" y="384287"/>
            <a:ext cx="10972800" cy="990600"/>
          </a:xfrm>
        </p:spPr>
        <p:txBody>
          <a:bodyPr>
            <a:noAutofit/>
          </a:bodyPr>
          <a:lstStyle/>
          <a:p>
            <a:pPr algn="ctr"/>
            <a:r>
              <a:rPr lang="en-US" sz="6000" dirty="0">
                <a:solidFill>
                  <a:schemeClr val="accent1">
                    <a:lumMod val="75000"/>
                  </a:schemeClr>
                </a:solidFill>
                <a:latin typeface="Arial" panose="020B0604020202020204" pitchFamily="34" charset="0"/>
                <a:cs typeface="Arial" panose="020B0604020202020204" pitchFamily="34" charset="0"/>
              </a:rPr>
              <a:t>Thank you</a:t>
            </a:r>
          </a:p>
        </p:txBody>
      </p:sp>
      <p:pic>
        <p:nvPicPr>
          <p:cNvPr id="9" name="Picture 6" descr="University of Birmingham : Rankings, Fees &amp; Courses Details | Top  Universities">
            <a:extLst>
              <a:ext uri="{FF2B5EF4-FFF2-40B4-BE49-F238E27FC236}">
                <a16:creationId xmlns:a16="http://schemas.microsoft.com/office/drawing/2014/main" id="{61146B06-2E8D-A968-F1A0-0EAA1AD261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111" y="1927996"/>
            <a:ext cx="2330845" cy="201075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University Hospitals Birmingham NHS Foundation Trust">
            <a:extLst>
              <a:ext uri="{FF2B5EF4-FFF2-40B4-BE49-F238E27FC236}">
                <a16:creationId xmlns:a16="http://schemas.microsoft.com/office/drawing/2014/main" id="{1BA2B8B5-A1B7-28CE-2461-A9A170537F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405" r="3275" b="24017"/>
          <a:stretch/>
        </p:blipFill>
        <p:spPr bwMode="auto">
          <a:xfrm>
            <a:off x="1180441" y="1927996"/>
            <a:ext cx="5483135" cy="17460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BA691C2-C918-6B6A-CAEA-848041C1126B}"/>
              </a:ext>
            </a:extLst>
          </p:cNvPr>
          <p:cNvPicPr>
            <a:picLocks noChangeAspect="1"/>
          </p:cNvPicPr>
          <p:nvPr/>
        </p:nvPicPr>
        <p:blipFill>
          <a:blip r:embed="rId4"/>
          <a:stretch>
            <a:fillRect/>
          </a:stretch>
        </p:blipFill>
        <p:spPr>
          <a:xfrm>
            <a:off x="244833" y="4227130"/>
            <a:ext cx="2635385" cy="1505027"/>
          </a:xfrm>
          <a:prstGeom prst="rect">
            <a:avLst/>
          </a:prstGeom>
        </p:spPr>
      </p:pic>
      <p:pic>
        <p:nvPicPr>
          <p:cNvPr id="3" name="Picture 2">
            <a:extLst>
              <a:ext uri="{FF2B5EF4-FFF2-40B4-BE49-F238E27FC236}">
                <a16:creationId xmlns:a16="http://schemas.microsoft.com/office/drawing/2014/main" id="{7CA41C42-8F42-60E2-E0B6-1389AF1B538F}"/>
              </a:ext>
            </a:extLst>
          </p:cNvPr>
          <p:cNvPicPr>
            <a:picLocks noChangeAspect="1"/>
          </p:cNvPicPr>
          <p:nvPr/>
        </p:nvPicPr>
        <p:blipFill>
          <a:blip r:embed="rId5"/>
          <a:stretch>
            <a:fillRect/>
          </a:stretch>
        </p:blipFill>
        <p:spPr>
          <a:xfrm>
            <a:off x="10686818" y="4590483"/>
            <a:ext cx="1265600" cy="1189227"/>
          </a:xfrm>
          <a:prstGeom prst="rect">
            <a:avLst/>
          </a:prstGeom>
        </p:spPr>
      </p:pic>
    </p:spTree>
    <p:extLst>
      <p:ext uri="{BB962C8B-B14F-4D97-AF65-F5344CB8AC3E}">
        <p14:creationId xmlns:p14="http://schemas.microsoft.com/office/powerpoint/2010/main" val="4209356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d42255ec-e1af-44ac-b676-7700d3d39603}" enabled="1" method="Standard" siteId="{1a07c565-b111-42d0-ada8-16998c72bd30}" removed="0"/>
</clbl:labelList>
</file>

<file path=docProps/app.xml><?xml version="1.0" encoding="utf-8"?>
<Properties xmlns="http://schemas.openxmlformats.org/officeDocument/2006/extended-properties" xmlns:vt="http://schemas.openxmlformats.org/officeDocument/2006/docPropsVTypes">
  <Template/>
  <TotalTime>240</TotalTime>
  <Words>1545</Words>
  <Application>Microsoft Office PowerPoint</Application>
  <PresentationFormat>Widescreen</PresentationFormat>
  <Paragraphs>191</Paragraphs>
  <Slides>26</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Wingdings</vt:lpstr>
      <vt:lpstr>Office Theme</vt:lpstr>
      <vt:lpstr>Maintaining fitness</vt:lpstr>
      <vt:lpstr>Aims</vt:lpstr>
      <vt:lpstr>Diet can impact many things….</vt:lpstr>
      <vt:lpstr>Eating for health</vt:lpstr>
      <vt:lpstr>Does anything  change with PSC?</vt:lpstr>
      <vt:lpstr>Dietary fat</vt:lpstr>
      <vt:lpstr>Which types of fat need to be reduced?</vt:lpstr>
      <vt:lpstr>How to maintain muscle mass </vt:lpstr>
      <vt:lpstr>Additional nutrition support</vt:lpstr>
      <vt:lpstr>Assessment of body composition</vt:lpstr>
      <vt:lpstr>Summary</vt:lpstr>
      <vt:lpstr>Maintaining fitness</vt:lpstr>
      <vt:lpstr>PowerPoint Presentation</vt:lpstr>
      <vt:lpstr>Exercise</vt:lpstr>
      <vt:lpstr>PowerPoint Presentation</vt:lpstr>
      <vt:lpstr>PowerPoint Presentation</vt:lpstr>
      <vt:lpstr>PowerPoint Presentation</vt:lpstr>
      <vt:lpstr>PowerPoint Presentation</vt:lpstr>
      <vt:lpstr>PowerPoint Presentation</vt:lpstr>
      <vt:lpstr>Fatigue </vt:lpstr>
      <vt:lpstr>PowerPoint Presentation</vt:lpstr>
      <vt:lpstr>PowerPoint Presentation</vt:lpstr>
      <vt:lpstr>PowerPoint Presentation</vt:lpstr>
      <vt:lpstr>PowerPoint Presentation</vt:lpstr>
      <vt:lpstr>Take Home Messages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Towey</dc:creator>
  <cp:lastModifiedBy>Alice Freer</cp:lastModifiedBy>
  <cp:revision>11</cp:revision>
  <dcterms:created xsi:type="dcterms:W3CDTF">2024-10-15T10:14:27Z</dcterms:created>
  <dcterms:modified xsi:type="dcterms:W3CDTF">2024-10-18T12:16:27Z</dcterms:modified>
</cp:coreProperties>
</file>