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5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6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7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8.xml" ContentType="application/vnd.openxmlformats-officedocument.theme+xml"/>
  <Override PartName="/ppt/tags/tag1.xml" ContentType="application/vnd.openxmlformats-officedocument.presentationml.tags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9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0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1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2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theme/theme13.xml" ContentType="application/vnd.openxmlformats-officedocument.theme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theme/theme14.xml" ContentType="application/vnd.openxmlformats-officedocument.theme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theme/theme15.xml" ContentType="application/vnd.openxmlformats-officedocument.theme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16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4162" r:id="rId2"/>
    <p:sldMasterId id="2147484167" r:id="rId3"/>
    <p:sldMasterId id="2147484172" r:id="rId4"/>
    <p:sldMasterId id="2147484177" r:id="rId5"/>
    <p:sldMasterId id="2147484182" r:id="rId6"/>
    <p:sldMasterId id="2147484187" r:id="rId7"/>
    <p:sldMasterId id="2147485094" r:id="rId8"/>
    <p:sldMasterId id="2147485137" r:id="rId9"/>
    <p:sldMasterId id="2147485235" r:id="rId10"/>
    <p:sldMasterId id="2147485251" r:id="rId11"/>
    <p:sldMasterId id="2147485263" r:id="rId12"/>
    <p:sldMasterId id="2147485278" r:id="rId13"/>
    <p:sldMasterId id="2147485292" r:id="rId14"/>
    <p:sldMasterId id="2147485305" r:id="rId15"/>
    <p:sldMasterId id="2147485320" r:id="rId16"/>
    <p:sldMasterId id="2147485333" r:id="rId17"/>
  </p:sldMasterIdLst>
  <p:notesMasterIdLst>
    <p:notesMasterId r:id="rId61"/>
  </p:notesMasterIdLst>
  <p:sldIdLst>
    <p:sldId id="509" r:id="rId18"/>
    <p:sldId id="297" r:id="rId19"/>
    <p:sldId id="256" r:id="rId20"/>
    <p:sldId id="299" r:id="rId21"/>
    <p:sldId id="2147377752" r:id="rId22"/>
    <p:sldId id="640" r:id="rId23"/>
    <p:sldId id="2147377750" r:id="rId24"/>
    <p:sldId id="2146847806" r:id="rId25"/>
    <p:sldId id="2146847807" r:id="rId26"/>
    <p:sldId id="558" r:id="rId27"/>
    <p:sldId id="307" r:id="rId28"/>
    <p:sldId id="2147377745" r:id="rId29"/>
    <p:sldId id="2146847809" r:id="rId30"/>
    <p:sldId id="510" r:id="rId31"/>
    <p:sldId id="2146847791" r:id="rId32"/>
    <p:sldId id="404" r:id="rId33"/>
    <p:sldId id="405" r:id="rId34"/>
    <p:sldId id="2147377747" r:id="rId35"/>
    <p:sldId id="476" r:id="rId36"/>
    <p:sldId id="636" r:id="rId37"/>
    <p:sldId id="637" r:id="rId38"/>
    <p:sldId id="417" r:id="rId39"/>
    <p:sldId id="2146847813" r:id="rId40"/>
    <p:sldId id="2146847808" r:id="rId41"/>
    <p:sldId id="2146847810" r:id="rId42"/>
    <p:sldId id="634" r:id="rId43"/>
    <p:sldId id="424" r:id="rId44"/>
    <p:sldId id="2146847376" r:id="rId45"/>
    <p:sldId id="329" r:id="rId46"/>
    <p:sldId id="2146847797" r:id="rId47"/>
    <p:sldId id="559" r:id="rId48"/>
    <p:sldId id="532" r:id="rId49"/>
    <p:sldId id="533" r:id="rId50"/>
    <p:sldId id="2146847789" r:id="rId51"/>
    <p:sldId id="258" r:id="rId52"/>
    <p:sldId id="2216" r:id="rId53"/>
    <p:sldId id="461" r:id="rId54"/>
    <p:sldId id="2213" r:id="rId55"/>
    <p:sldId id="2146847814" r:id="rId56"/>
    <p:sldId id="309" r:id="rId57"/>
    <p:sldId id="2208" r:id="rId58"/>
    <p:sldId id="2202" r:id="rId59"/>
    <p:sldId id="2147377751" r:id="rId60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38" userDrawn="1">
          <p15:clr>
            <a:srgbClr val="A4A3A4"/>
          </p15:clr>
        </p15:guide>
        <p15:guide id="2" pos="15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9E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44"/>
    <p:restoredTop sz="92622"/>
  </p:normalViewPr>
  <p:slideViewPr>
    <p:cSldViewPr snapToGrid="0" snapToObjects="1">
      <p:cViewPr varScale="1">
        <p:scale>
          <a:sx n="101" d="100"/>
          <a:sy n="101" d="100"/>
        </p:scale>
        <p:origin x="1312" y="200"/>
      </p:cViewPr>
      <p:guideLst>
        <p:guide orient="horz" pos="3838"/>
        <p:guide pos="152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63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5" Type="http://schemas.openxmlformats.org/officeDocument/2006/relationships/slideMaster" Target="slideMasters/slideMaster5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15DC9DD-C0C2-824E-9AC6-E905036126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01DD6C-BFB4-E542-85D4-72BF18D744B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859F8F0-9B98-204E-A789-E6D0ED419629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8760FF-F147-9A4D-9116-5ECFA930D8A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F42915B-78E8-6D40-ABC1-3ED67AE70D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233363-AA62-9A41-B53D-927AEFE6CC4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767BFB-1A2E-C648-9F43-4F3F2C522C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8434865-BFA5-CA4F-97D6-0ED7DFA3529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Slide Image Placeholder 1">
            <a:extLst>
              <a:ext uri="{FF2B5EF4-FFF2-40B4-BE49-F238E27FC236}">
                <a16:creationId xmlns:a16="http://schemas.microsoft.com/office/drawing/2014/main" id="{3D7023A5-A3EA-A044-89B1-BC03288558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4" name="Notes Placeholder 2">
            <a:extLst>
              <a:ext uri="{FF2B5EF4-FFF2-40B4-BE49-F238E27FC236}">
                <a16:creationId xmlns:a16="http://schemas.microsoft.com/office/drawing/2014/main" id="{6C440098-73D2-D043-A941-B3D6D9BBF0C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>
              <a:ea typeface="ＭＳ Ｐゴシック" panose="020B0600070205080204" pitchFamily="34" charset="-128"/>
            </a:endParaRPr>
          </a:p>
        </p:txBody>
      </p:sp>
      <p:sp>
        <p:nvSpPr>
          <p:cNvPr id="59395" name="Slide Number Placeholder 3">
            <a:extLst>
              <a:ext uri="{FF2B5EF4-FFF2-40B4-BE49-F238E27FC236}">
                <a16:creationId xmlns:a16="http://schemas.microsoft.com/office/drawing/2014/main" id="{9006177C-8FA4-834E-BD59-EE9E472AE1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CC4383E-93B3-E340-A330-7A8BEA284126}" type="slidenum">
              <a:rPr lang="en-GB" altLang="en-US" sz="1200"/>
              <a:pPr eaLnBrk="1" hangingPunct="1"/>
              <a:t>1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DC3228-71E2-F442-88D7-E42DDC152E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2045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434865-BFA5-CA4F-97D6-0ED7DFA3529A}" type="slidenum">
              <a:rPr lang="en-GB" altLang="en-US" smtClean="0"/>
              <a:pPr/>
              <a:t>26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40378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710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>
                <a:latin typeface="Calibri" charset="0"/>
              </a:rPr>
              <a:t>1 missing patient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239773-5D09-4341-B7B8-D3971924B5F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C11173-2DB9-6043-93FD-5B55F1FC9456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0"/>
            </a:endParaRPr>
          </a:p>
        </p:txBody>
      </p:sp>
      <p:sp>
        <p:nvSpPr>
          <p:cNvPr id="450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2588" y="695325"/>
            <a:ext cx="6091237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5060" name="Text Box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9279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lnSpc>
                <a:spcPct val="93000"/>
              </a:lnSpc>
              <a:spcBef>
                <a:spcPct val="0"/>
              </a:spcBef>
              <a:tabLst>
                <a:tab pos="633413" algn="l"/>
                <a:tab pos="1268413" algn="l"/>
                <a:tab pos="1903413" algn="l"/>
                <a:tab pos="2538413" algn="l"/>
                <a:tab pos="3171825" algn="l"/>
                <a:tab pos="3806825" algn="l"/>
                <a:tab pos="4441825" algn="l"/>
                <a:tab pos="5076825" algn="l"/>
              </a:tabLst>
            </a:pPr>
            <a:r>
              <a:rPr lang="en-GB" b="1">
                <a:latin typeface="Calibri" charset="0"/>
              </a:rPr>
              <a:t>In the Alabraba study:</a:t>
            </a:r>
          </a:p>
          <a:p>
            <a:pPr algn="just" eaLnBrk="1" hangingPunct="1">
              <a:lnSpc>
                <a:spcPct val="93000"/>
              </a:lnSpc>
              <a:spcBef>
                <a:spcPct val="0"/>
              </a:spcBef>
              <a:tabLst>
                <a:tab pos="633413" algn="l"/>
                <a:tab pos="1268413" algn="l"/>
                <a:tab pos="1903413" algn="l"/>
                <a:tab pos="2538413" algn="l"/>
                <a:tab pos="3171825" algn="l"/>
                <a:tab pos="3806825" algn="l"/>
                <a:tab pos="4441825" algn="l"/>
                <a:tab pos="5076825" algn="l"/>
              </a:tabLst>
            </a:pPr>
            <a:r>
              <a:rPr lang="en-GB">
                <a:latin typeface="Calibri" charset="0"/>
              </a:rPr>
              <a:t>- PSC transplants from 1986 - 2006</a:t>
            </a:r>
          </a:p>
          <a:p>
            <a:pPr algn="just" eaLnBrk="1" hangingPunct="1">
              <a:lnSpc>
                <a:spcPct val="93000"/>
              </a:lnSpc>
              <a:spcBef>
                <a:spcPct val="0"/>
              </a:spcBef>
              <a:tabLst>
                <a:tab pos="633413" algn="l"/>
                <a:tab pos="1268413" algn="l"/>
                <a:tab pos="1903413" algn="l"/>
                <a:tab pos="2538413" algn="l"/>
                <a:tab pos="3171825" algn="l"/>
                <a:tab pos="3806825" algn="l"/>
                <a:tab pos="4441825" algn="l"/>
                <a:tab pos="5076825" algn="l"/>
              </a:tabLst>
            </a:pPr>
            <a:r>
              <a:rPr lang="en-GB">
                <a:latin typeface="Calibri" charset="0"/>
              </a:rPr>
              <a:t>- Overall, 146 patients with PSC had UC</a:t>
            </a:r>
          </a:p>
          <a:p>
            <a:pPr algn="just" eaLnBrk="1" hangingPunct="1">
              <a:lnSpc>
                <a:spcPct val="93000"/>
              </a:lnSpc>
              <a:spcBef>
                <a:spcPct val="0"/>
              </a:spcBef>
              <a:tabLst>
                <a:tab pos="633413" algn="l"/>
                <a:tab pos="1268413" algn="l"/>
                <a:tab pos="1903413" algn="l"/>
                <a:tab pos="2538413" algn="l"/>
                <a:tab pos="3171825" algn="l"/>
                <a:tab pos="3806825" algn="l"/>
                <a:tab pos="4441825" algn="l"/>
                <a:tab pos="5076825" algn="l"/>
              </a:tabLst>
            </a:pPr>
            <a:r>
              <a:rPr lang="en-GB">
                <a:latin typeface="Calibri" charset="0"/>
              </a:rPr>
              <a:t>- 61 had a colectomy</a:t>
            </a:r>
          </a:p>
          <a:p>
            <a:pPr algn="just" eaLnBrk="1" hangingPunct="1">
              <a:lnSpc>
                <a:spcPct val="93000"/>
              </a:lnSpc>
              <a:spcBef>
                <a:spcPct val="0"/>
              </a:spcBef>
              <a:tabLst>
                <a:tab pos="633413" algn="l"/>
                <a:tab pos="1268413" algn="l"/>
                <a:tab pos="1903413" algn="l"/>
                <a:tab pos="2538413" algn="l"/>
                <a:tab pos="3171825" algn="l"/>
                <a:tab pos="3806825" algn="l"/>
                <a:tab pos="4441825" algn="l"/>
                <a:tab pos="5076825" algn="l"/>
              </a:tabLst>
            </a:pPr>
            <a:r>
              <a:rPr lang="en-GB">
                <a:latin typeface="Calibri" charset="0"/>
              </a:rPr>
              <a:t>- Of which 13 had a pouch and 48 a colectomy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8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tags" Target="../tags/tag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themeOverride" Target="../theme/themeOverride1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themeOverride" Target="../theme/themeOverride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B036C-0C11-7D4E-84B7-6E8A71DB5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EDCC79-D305-0B41-8D96-920CAE48213C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1CFAFB-DA3B-4B43-8F26-A62200B39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304DDE-6AE6-CF4C-901D-4A9D1193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613222-A301-8941-B26E-C05BECB3A7F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87830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EEE76F-B351-EC4E-824E-491BC094F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5A61F4-0F81-9A42-97F1-59E578212385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710011-B105-DB45-9302-A3BDF9A68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D82011-9872-C048-8BD7-493DCF6AD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D5B251-7806-9D40-82E4-611847A0BFE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40347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3C29E-E360-C249-B29C-99A9E7D54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B54ADC-A24D-4543-ACFB-94F8758C9BC5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285BB-3533-1F4F-ACD5-02077AB97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B9E329-D564-D240-8846-10C9CE0C4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15F75B-11A4-9242-BC4F-F64E9324874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8061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2BB058A-CC41-1945-AC1C-D79A10B92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519D582-A148-5248-9B12-FAE3C8CD784E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C7F7513-919C-0743-98C7-F05B2D269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35EB711-31D9-AF4B-9201-C8884FAD2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C84BA0-0443-6145-AF30-DFC5BDE046E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85770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8" y="1535117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F18E70D-4042-2F42-AC03-FF881D597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3F8C3D-A848-E64B-AECE-0BC007DA3C30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06487B-33C5-B74B-A8F9-465787C81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40467C4-338C-EC4E-8641-9E8B2C98C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5AA3B6-19B5-C34C-B2F6-D5B2A8B7EDD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035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E56595C-A37E-7045-82AC-3DC31389F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3D98630-4C0A-7540-8E10-26E8FAF982CB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65C15EE-F2A7-FA4D-83BB-8124ACCF1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8BF048C-3147-0D43-A971-03DB526D2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4AF434-017E-8942-A732-23677F4CE02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79113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2FE7827-9B05-1640-B3CB-155068D80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B5BDC4-CC47-2D47-BECC-F268CBD51B2E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8D723CA-718C-DF45-993C-9125F7665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8D0B427-CF3D-3545-A024-898AE00CB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CF74C5-7187-4543-BB43-8B583BE77BA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46754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76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7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E2735C0-7288-5F46-B94C-74996A860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E932B7-D2E4-8D41-BCBF-1F0B4A75BF92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E5D8270-E501-9443-9C91-3E133A422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67D3790-F6F4-5547-A125-C5897BAF3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255B6D-4B95-EF40-819B-3A6D38BD1E4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95855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27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65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BC48D55-928B-3340-B266-DD8AE7180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F25C30-0DC6-454C-9666-B3D057EC1B4F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6DFEC5B-980C-3443-9D42-C3DCE694D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0F0B9DD-B1A7-7843-A8F7-B6723FD42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9ADB41-01CC-4F4E-9994-D5461348816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08110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1DA653-E4CF-314D-AB45-B87386CCF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E318F6D-A631-5442-9253-30037727233C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EA876-AB0F-7643-B0B1-4F2D2DE59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13D4C-522F-4644-9B92-3EEB59757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60CF5D-4BA1-6A44-BCFD-2A6E24BEDD9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77476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66"/>
            <a:ext cx="27432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66"/>
            <a:ext cx="80264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06653-695F-3740-8A8B-996DF9609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DE9B95-6EC8-2445-BFAF-E26364ED4300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F412D-E03B-5040-98F6-3CFADB3A7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777EF-2097-C448-BC85-4FFC0C03F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B80509-3E19-984D-A28A-E31958A9D86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430676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3962D-3BA0-4E99-BCBE-305CC5C0F9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2177" y="813775"/>
            <a:ext cx="10515600" cy="1325563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A82F59-3A30-4634-9A97-700F5CF11480}"/>
              </a:ext>
            </a:extLst>
          </p:cNvPr>
          <p:cNvSpPr/>
          <p:nvPr userDrawn="1"/>
        </p:nvSpPr>
        <p:spPr>
          <a:xfrm rot="5400000">
            <a:off x="-3093075" y="3093077"/>
            <a:ext cx="6858000" cy="671849"/>
          </a:xfrm>
          <a:prstGeom prst="rect">
            <a:avLst/>
          </a:prstGeom>
          <a:solidFill>
            <a:srgbClr val="0037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100" dirty="0">
              <a:latin typeface="Myriad Pro" panose="020B0503030403020204" pitchFamily="34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9ECD453-5712-4B4C-9B96-1F60E35191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2" y="127821"/>
            <a:ext cx="524027" cy="685955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28DE1D45-F274-4B34-A633-1151BF886002}"/>
              </a:ext>
            </a:extLst>
          </p:cNvPr>
          <p:cNvSpPr txBox="1"/>
          <p:nvPr userDrawn="1"/>
        </p:nvSpPr>
        <p:spPr>
          <a:xfrm>
            <a:off x="671850" y="6550223"/>
            <a:ext cx="37800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9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©ECCO’23 Congress -  Speaker:</a:t>
            </a:r>
            <a:endParaRPr lang="de-AT" sz="9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59FE8E5C-4EE2-470F-9C44-B2902D60140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42842" y="6580772"/>
            <a:ext cx="4963631" cy="277228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tx1"/>
                </a:solidFill>
              </a:defRPr>
            </a:lvl1pPr>
            <a:lvl2pPr>
              <a:defRPr sz="900">
                <a:solidFill>
                  <a:schemeClr val="tx1"/>
                </a:solidFill>
              </a:defRPr>
            </a:lvl2pPr>
            <a:lvl3pPr>
              <a:defRPr sz="9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 NAME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0491826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51757" y="302533"/>
            <a:ext cx="11288486" cy="6581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4D547288-5341-4605-8FFA-2E5721017A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1819618" y="6364281"/>
            <a:ext cx="9509760" cy="246221"/>
          </a:xfrm>
        </p:spPr>
        <p:txBody>
          <a:bodyPr anchor="b" anchorCtr="0">
            <a:spAutoFit/>
          </a:bodyPr>
          <a:lstStyle>
            <a:lvl1pPr marL="225425" indent="-225425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insert footnotes/sources</a:t>
            </a:r>
          </a:p>
        </p:txBody>
      </p:sp>
    </p:spTree>
    <p:extLst>
      <p:ext uri="{BB962C8B-B14F-4D97-AF65-F5344CB8AC3E}">
        <p14:creationId xmlns:p14="http://schemas.microsoft.com/office/powerpoint/2010/main" val="420594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2" descr="תמונה 2">
            <a:extLst>
              <a:ext uri="{FF2B5EF4-FFF2-40B4-BE49-F238E27FC236}">
                <a16:creationId xmlns:a16="http://schemas.microsoft.com/office/drawing/2014/main" id="{61CC21F6-47D4-954F-A86E-61CEFB4082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5353" y="6115053"/>
            <a:ext cx="221403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4A8C0078-FA3B-EC44-B3D4-FD7882972F50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" t="38316" r="3413" b="2249"/>
          <a:stretch>
            <a:fillRect/>
          </a:stretch>
        </p:blipFill>
        <p:spPr bwMode="auto">
          <a:xfrm>
            <a:off x="2" y="1343028"/>
            <a:ext cx="12189884" cy="387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6" name="Rectangle 11">
            <a:extLst>
              <a:ext uri="{FF2B5EF4-FFF2-40B4-BE49-F238E27FC236}">
                <a16:creationId xmlns:a16="http://schemas.microsoft.com/office/drawing/2014/main" id="{505FFBA1-7B54-624F-9FDA-8E3B9063C41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2384" y="6432553"/>
            <a:ext cx="235373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r>
              <a:rPr lang="en-US" altLang="en-US" sz="1000">
                <a:solidFill>
                  <a:srgbClr val="000000"/>
                </a:solidFill>
                <a:latin typeface="Arial" panose="020B0604020202020204" pitchFamily="34" charset="0"/>
                <a:sym typeface="Calibri" panose="020F0502020204030204" pitchFamily="34" charset="0"/>
              </a:rPr>
              <a:t>Confidential and Proprietary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976" y="113728"/>
            <a:ext cx="11303000" cy="1228966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4" y="5372103"/>
            <a:ext cx="9905997" cy="1023941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rgbClr val="0070C0"/>
                </a:solidFill>
              </a:defRPr>
            </a:lvl1pPr>
            <a:lvl2pPr marL="321457" indent="0" algn="ctr">
              <a:buNone/>
              <a:defRPr sz="1406"/>
            </a:lvl2pPr>
            <a:lvl3pPr marL="642915" indent="0" algn="ctr">
              <a:buNone/>
              <a:defRPr sz="1266"/>
            </a:lvl3pPr>
            <a:lvl4pPr marL="964372" indent="0" algn="ctr">
              <a:buNone/>
              <a:defRPr sz="1125"/>
            </a:lvl4pPr>
            <a:lvl5pPr marL="1285829" indent="0" algn="ctr">
              <a:buNone/>
              <a:defRPr sz="1125"/>
            </a:lvl5pPr>
            <a:lvl6pPr marL="1607287" indent="0" algn="ctr">
              <a:buNone/>
              <a:defRPr sz="1125"/>
            </a:lvl6pPr>
            <a:lvl7pPr marL="1928744" indent="0" algn="ctr">
              <a:buNone/>
              <a:defRPr sz="1125"/>
            </a:lvl7pPr>
            <a:lvl8pPr marL="2250201" indent="0" algn="ctr">
              <a:buNone/>
              <a:defRPr sz="1125"/>
            </a:lvl8pPr>
            <a:lvl9pPr marL="2571659" indent="0" algn="ctr">
              <a:buNone/>
              <a:defRPr sz="1125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66074917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9" y="19050"/>
            <a:ext cx="10972801" cy="1103580"/>
          </a:xfrm>
        </p:spPr>
        <p:txBody>
          <a:bodyPr/>
          <a:lstStyle>
            <a:lvl1pPr>
              <a:defRPr b="0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6">
            <a:extLst>
              <a:ext uri="{FF2B5EF4-FFF2-40B4-BE49-F238E27FC236}">
                <a16:creationId xmlns:a16="http://schemas.microsoft.com/office/drawing/2014/main" id="{3E1200A2-B248-B243-829E-614E282F3B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rtlCol="0"/>
          <a:lstStyle>
            <a:lvl1pPr defTabSz="457200" hangingPunct="1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60128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7" y="1365809"/>
            <a:ext cx="5203616" cy="47492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52262" y="1365809"/>
            <a:ext cx="5204732" cy="47492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3275B1E1-B4B4-A446-A434-873665202FD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rtlCol="0"/>
          <a:lstStyle>
            <a:lvl1pPr defTabSz="457200" hangingPunct="1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979609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F8F71F9C-C4CD-0D4B-9F58-8F86E9E7E1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rtlCol="0"/>
          <a:lstStyle>
            <a:lvl1pPr defTabSz="457200" hangingPunct="1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33115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2" descr="תמונה 2">
            <a:extLst>
              <a:ext uri="{FF2B5EF4-FFF2-40B4-BE49-F238E27FC236}">
                <a16:creationId xmlns:a16="http://schemas.microsoft.com/office/drawing/2014/main" id="{39DDC7CB-6268-3F41-834A-9A885A3577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5353" y="6115053"/>
            <a:ext cx="221403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D37924F8-5110-344E-BCD2-91884A3B4EF1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" t="38316" r="3413" b="2249"/>
          <a:stretch>
            <a:fillRect/>
          </a:stretch>
        </p:blipFill>
        <p:spPr bwMode="auto">
          <a:xfrm>
            <a:off x="2" y="1343028"/>
            <a:ext cx="12189884" cy="387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6" name="Rectangle 11">
            <a:extLst>
              <a:ext uri="{FF2B5EF4-FFF2-40B4-BE49-F238E27FC236}">
                <a16:creationId xmlns:a16="http://schemas.microsoft.com/office/drawing/2014/main" id="{38D90EED-DD03-5948-A30E-11FF83C4D3E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2384" y="6432553"/>
            <a:ext cx="235373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r>
              <a:rPr lang="en-US" altLang="en-US" sz="1000">
                <a:solidFill>
                  <a:srgbClr val="000000"/>
                </a:solidFill>
                <a:latin typeface="Arial" panose="020B0604020202020204" pitchFamily="34" charset="0"/>
                <a:sym typeface="Calibri" panose="020F0502020204030204" pitchFamily="34" charset="0"/>
              </a:rPr>
              <a:t>Confidential and Proprietary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976" y="113728"/>
            <a:ext cx="11303000" cy="1228966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4" y="5372103"/>
            <a:ext cx="9905997" cy="1023941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rgbClr val="0070C0"/>
                </a:solidFill>
              </a:defRPr>
            </a:lvl1pPr>
            <a:lvl2pPr marL="321457" indent="0" algn="ctr">
              <a:buNone/>
              <a:defRPr sz="1406"/>
            </a:lvl2pPr>
            <a:lvl3pPr marL="642915" indent="0" algn="ctr">
              <a:buNone/>
              <a:defRPr sz="1266"/>
            </a:lvl3pPr>
            <a:lvl4pPr marL="964372" indent="0" algn="ctr">
              <a:buNone/>
              <a:defRPr sz="1125"/>
            </a:lvl4pPr>
            <a:lvl5pPr marL="1285829" indent="0" algn="ctr">
              <a:buNone/>
              <a:defRPr sz="1125"/>
            </a:lvl5pPr>
            <a:lvl6pPr marL="1607287" indent="0" algn="ctr">
              <a:buNone/>
              <a:defRPr sz="1125"/>
            </a:lvl6pPr>
            <a:lvl7pPr marL="1928744" indent="0" algn="ctr">
              <a:buNone/>
              <a:defRPr sz="1125"/>
            </a:lvl7pPr>
            <a:lvl8pPr marL="2250201" indent="0" algn="ctr">
              <a:buNone/>
              <a:defRPr sz="1125"/>
            </a:lvl8pPr>
            <a:lvl9pPr marL="2571659" indent="0" algn="ctr">
              <a:buNone/>
              <a:defRPr sz="1125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56507248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9" y="19050"/>
            <a:ext cx="10972801" cy="1103580"/>
          </a:xfrm>
        </p:spPr>
        <p:txBody>
          <a:bodyPr/>
          <a:lstStyle>
            <a:lvl1pPr>
              <a:defRPr b="0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6">
            <a:extLst>
              <a:ext uri="{FF2B5EF4-FFF2-40B4-BE49-F238E27FC236}">
                <a16:creationId xmlns:a16="http://schemas.microsoft.com/office/drawing/2014/main" id="{6E32DD80-2D40-5F4B-AB5F-9E526CD851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rtlCol="0"/>
          <a:lstStyle>
            <a:lvl1pPr defTabSz="457200" hangingPunct="1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574055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7" y="1365809"/>
            <a:ext cx="5203616" cy="47492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52262" y="1365809"/>
            <a:ext cx="5204732" cy="47492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BF086AA8-F19A-E345-B713-FE12BDBB9F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rtlCol="0"/>
          <a:lstStyle>
            <a:lvl1pPr defTabSz="457200" hangingPunct="1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69045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DA186D65-758E-6E46-83F5-4E8996363B9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rtlCol="0"/>
          <a:lstStyle>
            <a:lvl1pPr defTabSz="457200" hangingPunct="1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76704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2" descr="תמונה 2">
            <a:extLst>
              <a:ext uri="{FF2B5EF4-FFF2-40B4-BE49-F238E27FC236}">
                <a16:creationId xmlns:a16="http://schemas.microsoft.com/office/drawing/2014/main" id="{8AC53CB4-DEF8-524B-A6FD-12D43FA815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5353" y="6115053"/>
            <a:ext cx="221403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25B98D45-740C-0A43-8C65-31EAAA9E0C4F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" t="38316" r="3413" b="2249"/>
          <a:stretch>
            <a:fillRect/>
          </a:stretch>
        </p:blipFill>
        <p:spPr bwMode="auto">
          <a:xfrm>
            <a:off x="2" y="1343028"/>
            <a:ext cx="12189884" cy="387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6" name="Rectangle 11">
            <a:extLst>
              <a:ext uri="{FF2B5EF4-FFF2-40B4-BE49-F238E27FC236}">
                <a16:creationId xmlns:a16="http://schemas.microsoft.com/office/drawing/2014/main" id="{BA15ED02-13B7-AB4F-8475-89F6D5B8B8B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2384" y="6432553"/>
            <a:ext cx="235373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r>
              <a:rPr lang="en-US" altLang="en-US" sz="1000">
                <a:solidFill>
                  <a:srgbClr val="000000"/>
                </a:solidFill>
                <a:latin typeface="Arial" panose="020B0604020202020204" pitchFamily="34" charset="0"/>
                <a:sym typeface="Calibri" panose="020F0502020204030204" pitchFamily="34" charset="0"/>
              </a:rPr>
              <a:t>Confidential and Proprietary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976" y="113728"/>
            <a:ext cx="11303000" cy="1228966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4" y="5372103"/>
            <a:ext cx="9905997" cy="1023941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rgbClr val="0070C0"/>
                </a:solidFill>
              </a:defRPr>
            </a:lvl1pPr>
            <a:lvl2pPr marL="321457" indent="0" algn="ctr">
              <a:buNone/>
              <a:defRPr sz="1406"/>
            </a:lvl2pPr>
            <a:lvl3pPr marL="642915" indent="0" algn="ctr">
              <a:buNone/>
              <a:defRPr sz="1266"/>
            </a:lvl3pPr>
            <a:lvl4pPr marL="964372" indent="0" algn="ctr">
              <a:buNone/>
              <a:defRPr sz="1125"/>
            </a:lvl4pPr>
            <a:lvl5pPr marL="1285829" indent="0" algn="ctr">
              <a:buNone/>
              <a:defRPr sz="1125"/>
            </a:lvl5pPr>
            <a:lvl6pPr marL="1607287" indent="0" algn="ctr">
              <a:buNone/>
              <a:defRPr sz="1125"/>
            </a:lvl6pPr>
            <a:lvl7pPr marL="1928744" indent="0" algn="ctr">
              <a:buNone/>
              <a:defRPr sz="1125"/>
            </a:lvl7pPr>
            <a:lvl8pPr marL="2250201" indent="0" algn="ctr">
              <a:buNone/>
              <a:defRPr sz="1125"/>
            </a:lvl8pPr>
            <a:lvl9pPr marL="2571659" indent="0" algn="ctr">
              <a:buNone/>
              <a:defRPr sz="1125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68958519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9" y="19050"/>
            <a:ext cx="10972801" cy="1103580"/>
          </a:xfrm>
        </p:spPr>
        <p:txBody>
          <a:bodyPr/>
          <a:lstStyle>
            <a:lvl1pPr>
              <a:defRPr b="0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6">
            <a:extLst>
              <a:ext uri="{FF2B5EF4-FFF2-40B4-BE49-F238E27FC236}">
                <a16:creationId xmlns:a16="http://schemas.microsoft.com/office/drawing/2014/main" id="{19F9E997-84FF-B44F-9EDC-5BDE28B56D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rtlCol="0"/>
          <a:lstStyle>
            <a:lvl1pPr defTabSz="457200" hangingPunct="1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464156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7" y="1365809"/>
            <a:ext cx="5203616" cy="47492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52262" y="1365809"/>
            <a:ext cx="5204732" cy="47492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D11F0926-509A-9144-B7D8-4BEF30369FA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rtlCol="0"/>
          <a:lstStyle>
            <a:lvl1pPr defTabSz="457200" hangingPunct="1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650952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514CEC03-10E6-6143-9423-73E1D9C8A28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rtlCol="0"/>
          <a:lstStyle>
            <a:lvl1pPr defTabSz="457200" hangingPunct="1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523680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2" descr="תמונה 2">
            <a:extLst>
              <a:ext uri="{FF2B5EF4-FFF2-40B4-BE49-F238E27FC236}">
                <a16:creationId xmlns:a16="http://schemas.microsoft.com/office/drawing/2014/main" id="{761C9663-2A85-5847-A4FE-1DC775B541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5353" y="6115053"/>
            <a:ext cx="221403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1A29B519-EE61-224F-80AE-F375ED504EDF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" t="38316" r="3413" b="2249"/>
          <a:stretch>
            <a:fillRect/>
          </a:stretch>
        </p:blipFill>
        <p:spPr bwMode="auto">
          <a:xfrm>
            <a:off x="2" y="1343028"/>
            <a:ext cx="12189884" cy="387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976" y="113728"/>
            <a:ext cx="11303000" cy="1228966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4" y="5372103"/>
            <a:ext cx="9905997" cy="1023941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rgbClr val="0070C0"/>
                </a:solidFill>
              </a:defRPr>
            </a:lvl1pPr>
            <a:lvl2pPr marL="321457" indent="0" algn="ctr">
              <a:buNone/>
              <a:defRPr sz="1406"/>
            </a:lvl2pPr>
            <a:lvl3pPr marL="642915" indent="0" algn="ctr">
              <a:buNone/>
              <a:defRPr sz="1266"/>
            </a:lvl3pPr>
            <a:lvl4pPr marL="964372" indent="0" algn="ctr">
              <a:buNone/>
              <a:defRPr sz="1125"/>
            </a:lvl4pPr>
            <a:lvl5pPr marL="1285829" indent="0" algn="ctr">
              <a:buNone/>
              <a:defRPr sz="1125"/>
            </a:lvl5pPr>
            <a:lvl6pPr marL="1607287" indent="0" algn="ctr">
              <a:buNone/>
              <a:defRPr sz="1125"/>
            </a:lvl6pPr>
            <a:lvl7pPr marL="1928744" indent="0" algn="ctr">
              <a:buNone/>
              <a:defRPr sz="1125"/>
            </a:lvl7pPr>
            <a:lvl8pPr marL="2250201" indent="0" algn="ctr">
              <a:buNone/>
              <a:defRPr sz="1125"/>
            </a:lvl8pPr>
            <a:lvl9pPr marL="2571659" indent="0" algn="ctr">
              <a:buNone/>
              <a:defRPr sz="1125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16217111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9" y="19050"/>
            <a:ext cx="10972801" cy="1103580"/>
          </a:xfrm>
        </p:spPr>
        <p:txBody>
          <a:bodyPr/>
          <a:lstStyle>
            <a:lvl1pPr>
              <a:defRPr b="0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496069"/>
            <a:ext cx="10972801" cy="473895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6">
            <a:extLst>
              <a:ext uri="{FF2B5EF4-FFF2-40B4-BE49-F238E27FC236}">
                <a16:creationId xmlns:a16="http://schemas.microsoft.com/office/drawing/2014/main" id="{0A84A1BF-0647-C141-81CD-2FD3A5D5A2A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rtlCol="0"/>
          <a:lstStyle>
            <a:lvl1pPr defTabSz="457200" hangingPunct="1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425315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7" y="1365809"/>
            <a:ext cx="5203616" cy="47492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52262" y="1365809"/>
            <a:ext cx="5204732" cy="47492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C045EEE8-ED65-D646-9891-9E6932C2A5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rtlCol="0"/>
          <a:lstStyle>
            <a:lvl1pPr defTabSz="457200" hangingPunct="1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955181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9EB2337-D8F7-9D49-8535-2C7F5248B55D}"/>
              </a:ext>
            </a:extLst>
          </p:cNvPr>
          <p:cNvSpPr/>
          <p:nvPr userDrawn="1"/>
        </p:nvSpPr>
        <p:spPr>
          <a:xfrm>
            <a:off x="7751235" y="6432553"/>
            <a:ext cx="2353733" cy="246063"/>
          </a:xfrm>
          <a:prstGeom prst="rect">
            <a:avLst/>
          </a:prstGeom>
        </p:spPr>
        <p:txBody>
          <a:bodyPr lIns="0" tIns="34290" rIns="0" bIns="0" anchor="b"/>
          <a:lstStyle/>
          <a:p>
            <a:pPr algn="r" defTabSz="914179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75" b="1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ea typeface="+mn-ea"/>
                <a:sym typeface="Calibri"/>
              </a:rPr>
              <a:t>Confidential and Proprietary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0B979B-ACAD-7545-A792-F5AAAA8B3B9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rtlCol="0"/>
          <a:lstStyle>
            <a:lvl1pPr defTabSz="457200" hangingPunct="1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427279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2" descr="תמונה 2">
            <a:extLst>
              <a:ext uri="{FF2B5EF4-FFF2-40B4-BE49-F238E27FC236}">
                <a16:creationId xmlns:a16="http://schemas.microsoft.com/office/drawing/2014/main" id="{4BABDEA0-B5A2-A240-9931-29754553D4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5353" y="6115053"/>
            <a:ext cx="221403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82CD0E99-86F4-0443-9352-2CD8B4B03E81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" t="38316" r="3413" b="2249"/>
          <a:stretch>
            <a:fillRect/>
          </a:stretch>
        </p:blipFill>
        <p:spPr bwMode="auto">
          <a:xfrm>
            <a:off x="2" y="1343028"/>
            <a:ext cx="12189884" cy="387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6" name="Rectangle 11">
            <a:extLst>
              <a:ext uri="{FF2B5EF4-FFF2-40B4-BE49-F238E27FC236}">
                <a16:creationId xmlns:a16="http://schemas.microsoft.com/office/drawing/2014/main" id="{F1066DD7-00E2-BB40-AE30-F3AD3256E6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2384" y="6432553"/>
            <a:ext cx="235373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r>
              <a:rPr lang="en-US" altLang="en-US" sz="1000">
                <a:solidFill>
                  <a:srgbClr val="000000"/>
                </a:solidFill>
                <a:latin typeface="Arial" panose="020B0604020202020204" pitchFamily="34" charset="0"/>
                <a:sym typeface="Calibri" panose="020F0502020204030204" pitchFamily="34" charset="0"/>
              </a:rPr>
              <a:t>Confidential and Proprietary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976" y="113728"/>
            <a:ext cx="11303000" cy="1228966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4" y="5372103"/>
            <a:ext cx="9905997" cy="1023941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rgbClr val="0070C0"/>
                </a:solidFill>
              </a:defRPr>
            </a:lvl1pPr>
            <a:lvl2pPr marL="321457" indent="0" algn="ctr">
              <a:buNone/>
              <a:defRPr sz="1406"/>
            </a:lvl2pPr>
            <a:lvl3pPr marL="642915" indent="0" algn="ctr">
              <a:buNone/>
              <a:defRPr sz="1266"/>
            </a:lvl3pPr>
            <a:lvl4pPr marL="964372" indent="0" algn="ctr">
              <a:buNone/>
              <a:defRPr sz="1125"/>
            </a:lvl4pPr>
            <a:lvl5pPr marL="1285829" indent="0" algn="ctr">
              <a:buNone/>
              <a:defRPr sz="1125"/>
            </a:lvl5pPr>
            <a:lvl6pPr marL="1607287" indent="0" algn="ctr">
              <a:buNone/>
              <a:defRPr sz="1125"/>
            </a:lvl6pPr>
            <a:lvl7pPr marL="1928744" indent="0" algn="ctr">
              <a:buNone/>
              <a:defRPr sz="1125"/>
            </a:lvl7pPr>
            <a:lvl8pPr marL="2250201" indent="0" algn="ctr">
              <a:buNone/>
              <a:defRPr sz="1125"/>
            </a:lvl8pPr>
            <a:lvl9pPr marL="2571659" indent="0" algn="ctr">
              <a:buNone/>
              <a:defRPr sz="1125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71147362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9" y="19050"/>
            <a:ext cx="10972801" cy="1103580"/>
          </a:xfrm>
        </p:spPr>
        <p:txBody>
          <a:bodyPr/>
          <a:lstStyle>
            <a:lvl1pPr>
              <a:defRPr b="0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6">
            <a:extLst>
              <a:ext uri="{FF2B5EF4-FFF2-40B4-BE49-F238E27FC236}">
                <a16:creationId xmlns:a16="http://schemas.microsoft.com/office/drawing/2014/main" id="{CD73B4C6-1B4C-6943-8942-8BF4B6927A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rtlCol="0"/>
          <a:lstStyle>
            <a:lvl1pPr defTabSz="457200" hangingPunct="1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235737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7" y="1365809"/>
            <a:ext cx="5203616" cy="47492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52262" y="1365809"/>
            <a:ext cx="5204732" cy="47492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EB884C00-AA2A-074E-AE53-51893F82FD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rtlCol="0"/>
          <a:lstStyle>
            <a:lvl1pPr defTabSz="457200" hangingPunct="1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441240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4BBAE87B-089F-9944-8155-924679816E9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rtlCol="0"/>
          <a:lstStyle>
            <a:lvl1pPr defTabSz="457200" hangingPunct="1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592746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2" descr="תמונה 2">
            <a:extLst>
              <a:ext uri="{FF2B5EF4-FFF2-40B4-BE49-F238E27FC236}">
                <a16:creationId xmlns:a16="http://schemas.microsoft.com/office/drawing/2014/main" id="{B7FC2A47-46BB-EE4A-9EDB-A0C242D5A0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5353" y="6115053"/>
            <a:ext cx="221403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14758E79-CE30-3C48-A12C-A6DD9B95A512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" t="38316" r="3413" b="2249"/>
          <a:stretch>
            <a:fillRect/>
          </a:stretch>
        </p:blipFill>
        <p:spPr bwMode="auto">
          <a:xfrm>
            <a:off x="2" y="1343028"/>
            <a:ext cx="12189884" cy="387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6" name="Rectangle 11">
            <a:extLst>
              <a:ext uri="{FF2B5EF4-FFF2-40B4-BE49-F238E27FC236}">
                <a16:creationId xmlns:a16="http://schemas.microsoft.com/office/drawing/2014/main" id="{F264CF91-4CB4-BB4C-9BFA-9E606F49AB4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2384" y="6432553"/>
            <a:ext cx="235373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r>
              <a:rPr lang="en-US" altLang="en-US" sz="1000">
                <a:solidFill>
                  <a:srgbClr val="000000"/>
                </a:solidFill>
                <a:latin typeface="Arial" panose="020B0604020202020204" pitchFamily="34" charset="0"/>
                <a:sym typeface="Calibri" panose="020F0502020204030204" pitchFamily="34" charset="0"/>
              </a:rPr>
              <a:t>Confidential and Proprietary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2976" y="113728"/>
            <a:ext cx="11303000" cy="1228966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4" y="5372103"/>
            <a:ext cx="9905997" cy="1023941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rgbClr val="0070C0"/>
                </a:solidFill>
              </a:defRPr>
            </a:lvl1pPr>
            <a:lvl2pPr marL="321457" indent="0" algn="ctr">
              <a:buNone/>
              <a:defRPr sz="1406"/>
            </a:lvl2pPr>
            <a:lvl3pPr marL="642915" indent="0" algn="ctr">
              <a:buNone/>
              <a:defRPr sz="1266"/>
            </a:lvl3pPr>
            <a:lvl4pPr marL="964372" indent="0" algn="ctr">
              <a:buNone/>
              <a:defRPr sz="1125"/>
            </a:lvl4pPr>
            <a:lvl5pPr marL="1285829" indent="0" algn="ctr">
              <a:buNone/>
              <a:defRPr sz="1125"/>
            </a:lvl5pPr>
            <a:lvl6pPr marL="1607287" indent="0" algn="ctr">
              <a:buNone/>
              <a:defRPr sz="1125"/>
            </a:lvl6pPr>
            <a:lvl7pPr marL="1928744" indent="0" algn="ctr">
              <a:buNone/>
              <a:defRPr sz="1125"/>
            </a:lvl7pPr>
            <a:lvl8pPr marL="2250201" indent="0" algn="ctr">
              <a:buNone/>
              <a:defRPr sz="1125"/>
            </a:lvl8pPr>
            <a:lvl9pPr marL="2571659" indent="0" algn="ctr">
              <a:buNone/>
              <a:defRPr sz="1125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76038193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9" y="19050"/>
            <a:ext cx="10972801" cy="1103580"/>
          </a:xfrm>
        </p:spPr>
        <p:txBody>
          <a:bodyPr/>
          <a:lstStyle>
            <a:lvl1pPr>
              <a:defRPr b="0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6">
            <a:extLst>
              <a:ext uri="{FF2B5EF4-FFF2-40B4-BE49-F238E27FC236}">
                <a16:creationId xmlns:a16="http://schemas.microsoft.com/office/drawing/2014/main" id="{8410B3E0-AF0F-EC4C-BF26-9A48C09246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rtlCol="0"/>
          <a:lstStyle>
            <a:lvl1pPr defTabSz="457200" hangingPunct="1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280314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7" y="1365809"/>
            <a:ext cx="5203616" cy="47492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52262" y="1365809"/>
            <a:ext cx="5204732" cy="47492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BCA298C7-C697-CD40-B66E-8237150708B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rtlCol="0"/>
          <a:lstStyle>
            <a:lvl1pPr defTabSz="457200" hangingPunct="1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547035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03ADC915-5B55-CD47-8D1C-EA70E4A30F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rtlCol="0"/>
          <a:lstStyle>
            <a:lvl1pPr defTabSz="457200" hangingPunct="1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59522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B8C2D465-30DE-754C-B584-FB3546BCF5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reeform 8"/>
          <p:cNvSpPr>
            <a:spLocks/>
          </p:cNvSpPr>
          <p:nvPr userDrawn="1"/>
        </p:nvSpPr>
        <p:spPr bwMode="auto">
          <a:xfrm>
            <a:off x="152614" y="0"/>
            <a:ext cx="12039386" cy="6858000"/>
          </a:xfrm>
          <a:custGeom>
            <a:avLst/>
            <a:gdLst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39" fmla="*/ 5955080 w 12039386"/>
              <a:gd name="connsiteY3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2039386" h="6858000">
                <a:moveTo>
                  <a:pt x="5955080" y="0"/>
                </a:moveTo>
                <a:lnTo>
                  <a:pt x="6315920" y="0"/>
                </a:lnTo>
                <a:lnTo>
                  <a:pt x="6317612" y="153282"/>
                </a:lnTo>
                <a:cubicBezTo>
                  <a:pt x="6317804" y="436448"/>
                  <a:pt x="6302877" y="758017"/>
                  <a:pt x="6259850" y="1104991"/>
                </a:cubicBezTo>
                <a:cubicBezTo>
                  <a:pt x="6103599" y="2356229"/>
                  <a:pt x="5789550" y="3169224"/>
                  <a:pt x="5529649" y="3722060"/>
                </a:cubicBezTo>
                <a:cubicBezTo>
                  <a:pt x="5625564" y="3732900"/>
                  <a:pt x="5665787" y="3709672"/>
                  <a:pt x="6072658" y="3709672"/>
                </a:cubicBezTo>
                <a:cubicBezTo>
                  <a:pt x="6479529" y="3709672"/>
                  <a:pt x="7095250" y="3638438"/>
                  <a:pt x="7715613" y="3297754"/>
                </a:cubicBezTo>
                <a:cubicBezTo>
                  <a:pt x="8006456" y="3136704"/>
                  <a:pt x="8216853" y="2941585"/>
                  <a:pt x="8459738" y="2715495"/>
                </a:cubicBezTo>
                <a:cubicBezTo>
                  <a:pt x="8835668" y="2363972"/>
                  <a:pt x="9304421" y="1927278"/>
                  <a:pt x="10268225" y="1479743"/>
                </a:cubicBezTo>
                <a:cubicBezTo>
                  <a:pt x="10778748" y="1242813"/>
                  <a:pt x="11323305" y="965621"/>
                  <a:pt x="11329493" y="666748"/>
                </a:cubicBezTo>
                <a:cubicBezTo>
                  <a:pt x="11337229" y="369618"/>
                  <a:pt x="11027700" y="166249"/>
                  <a:pt x="10651697" y="13540"/>
                </a:cubicBezTo>
                <a:lnTo>
                  <a:pt x="10615192" y="0"/>
                </a:lnTo>
                <a:lnTo>
                  <a:pt x="11892868" y="0"/>
                </a:lnTo>
                <a:lnTo>
                  <a:pt x="12039386" y="0"/>
                </a:lnTo>
                <a:lnTo>
                  <a:pt x="12039386" y="6858000"/>
                </a:lnTo>
                <a:lnTo>
                  <a:pt x="11892868" y="6858000"/>
                </a:lnTo>
                <a:lnTo>
                  <a:pt x="2283510" y="6858000"/>
                </a:lnTo>
                <a:lnTo>
                  <a:pt x="2358015" y="6807372"/>
                </a:lnTo>
                <a:cubicBezTo>
                  <a:pt x="2580936" y="6617520"/>
                  <a:pt x="2695403" y="6280812"/>
                  <a:pt x="2694244" y="5976351"/>
                </a:cubicBezTo>
                <a:cubicBezTo>
                  <a:pt x="2694244" y="5872540"/>
                  <a:pt x="2691152" y="5776476"/>
                  <a:pt x="2683425" y="5689708"/>
                </a:cubicBezTo>
                <a:cubicBezTo>
                  <a:pt x="1958565" y="5926769"/>
                  <a:pt x="1426898" y="6188621"/>
                  <a:pt x="1021965" y="6444276"/>
                </a:cubicBezTo>
                <a:cubicBezTo>
                  <a:pt x="1141744" y="6606965"/>
                  <a:pt x="1263842" y="6739440"/>
                  <a:pt x="1399271" y="6831243"/>
                </a:cubicBezTo>
                <a:lnTo>
                  <a:pt x="1444949" y="6858000"/>
                </a:lnTo>
                <a:lnTo>
                  <a:pt x="0" y="6858000"/>
                </a:lnTo>
                <a:lnTo>
                  <a:pt x="29966" y="6828890"/>
                </a:lnTo>
                <a:cubicBezTo>
                  <a:pt x="195519" y="6670460"/>
                  <a:pt x="391311" y="6494169"/>
                  <a:pt x="645406" y="6311779"/>
                </a:cubicBezTo>
                <a:cubicBezTo>
                  <a:pt x="685628" y="6282348"/>
                  <a:pt x="727397" y="6252918"/>
                  <a:pt x="772260" y="6223488"/>
                </a:cubicBezTo>
                <a:cubicBezTo>
                  <a:pt x="814029" y="6195607"/>
                  <a:pt x="857345" y="6167725"/>
                  <a:pt x="902208" y="6138295"/>
                </a:cubicBezTo>
                <a:cubicBezTo>
                  <a:pt x="1307522" y="5882717"/>
                  <a:pt x="1841238" y="5620942"/>
                  <a:pt x="2574516" y="5383951"/>
                </a:cubicBezTo>
                <a:lnTo>
                  <a:pt x="2721481" y="5337482"/>
                </a:lnTo>
                <a:cubicBezTo>
                  <a:pt x="2770985" y="5321993"/>
                  <a:pt x="2820489" y="5308052"/>
                  <a:pt x="2871540" y="5292563"/>
                </a:cubicBezTo>
                <a:cubicBezTo>
                  <a:pt x="3021599" y="5249192"/>
                  <a:pt x="3179393" y="5205821"/>
                  <a:pt x="3346469" y="5163999"/>
                </a:cubicBezTo>
                <a:cubicBezTo>
                  <a:pt x="3457853" y="5136118"/>
                  <a:pt x="3564596" y="5111334"/>
                  <a:pt x="3668245" y="5089649"/>
                </a:cubicBezTo>
                <a:cubicBezTo>
                  <a:pt x="4350473" y="4939400"/>
                  <a:pt x="4802196" y="4838717"/>
                  <a:pt x="5235357" y="3754445"/>
                </a:cubicBezTo>
                <a:cubicBezTo>
                  <a:pt x="5235357" y="3752896"/>
                  <a:pt x="5235357" y="3751347"/>
                  <a:pt x="5236903" y="3751347"/>
                </a:cubicBezTo>
                <a:cubicBezTo>
                  <a:pt x="5236903" y="3748249"/>
                  <a:pt x="5238450" y="3746700"/>
                  <a:pt x="5238450" y="3745151"/>
                </a:cubicBezTo>
                <a:cubicBezTo>
                  <a:pt x="5241544" y="3740504"/>
                  <a:pt x="5369946" y="3461691"/>
                  <a:pt x="5521553" y="2874635"/>
                </a:cubicBezTo>
                <a:cubicBezTo>
                  <a:pt x="5632936" y="2444024"/>
                  <a:pt x="5756696" y="1846125"/>
                  <a:pt x="5851063" y="1066998"/>
                </a:cubicBezTo>
                <a:cubicBezTo>
                  <a:pt x="5897473" y="693699"/>
                  <a:pt x="5926866" y="379260"/>
                  <a:pt x="5946977" y="115936"/>
                </a:cubicBezTo>
                <a:lnTo>
                  <a:pt x="5955080" y="0"/>
                </a:lnTo>
                <a:close/>
              </a:path>
            </a:pathLst>
          </a:custGeom>
          <a:solidFill>
            <a:srgbClr val="0A5A96">
              <a:alpha val="9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316322" y="0"/>
            <a:ext cx="11875678" cy="6858000"/>
          </a:xfrm>
          <a:custGeom>
            <a:avLst/>
            <a:gdLst>
              <a:gd name="connsiteX0" fmla="*/ 5937379 w 11875678"/>
              <a:gd name="connsiteY0" fmla="*/ 0 h 6877877"/>
              <a:gd name="connsiteX1" fmla="*/ 6299163 w 11875678"/>
              <a:gd name="connsiteY1" fmla="*/ 0 h 6877877"/>
              <a:gd name="connsiteX2" fmla="*/ 6299163 w 11875678"/>
              <a:gd name="connsiteY2" fmla="*/ 75800 h 6877877"/>
              <a:gd name="connsiteX3" fmla="*/ 6300422 w 11875678"/>
              <a:gd name="connsiteY3" fmla="*/ 189858 h 6877877"/>
              <a:gd name="connsiteX4" fmla="*/ 6299163 w 11875678"/>
              <a:gd name="connsiteY4" fmla="*/ 285303 h 6877877"/>
              <a:gd name="connsiteX5" fmla="*/ 6299163 w 11875678"/>
              <a:gd name="connsiteY5" fmla="*/ 310101 h 6877877"/>
              <a:gd name="connsiteX6" fmla="*/ 6298836 w 11875678"/>
              <a:gd name="connsiteY6" fmla="*/ 310101 h 6877877"/>
              <a:gd name="connsiteX7" fmla="*/ 6297529 w 11875678"/>
              <a:gd name="connsiteY7" fmla="*/ 409230 h 6877877"/>
              <a:gd name="connsiteX8" fmla="*/ 6242660 w 11875678"/>
              <a:gd name="connsiteY8" fmla="*/ 1141567 h 6877877"/>
              <a:gd name="connsiteX9" fmla="*/ 5512458 w 11875678"/>
              <a:gd name="connsiteY9" fmla="*/ 3758636 h 6877877"/>
              <a:gd name="connsiteX10" fmla="*/ 6055468 w 11875678"/>
              <a:gd name="connsiteY10" fmla="*/ 3746248 h 6877877"/>
              <a:gd name="connsiteX11" fmla="*/ 7698423 w 11875678"/>
              <a:gd name="connsiteY11" fmla="*/ 3334330 h 6877877"/>
              <a:gd name="connsiteX12" fmla="*/ 8442548 w 11875678"/>
              <a:gd name="connsiteY12" fmla="*/ 2752071 h 6877877"/>
              <a:gd name="connsiteX13" fmla="*/ 10251035 w 11875678"/>
              <a:gd name="connsiteY13" fmla="*/ 1516319 h 6877877"/>
              <a:gd name="connsiteX14" fmla="*/ 11312303 w 11875678"/>
              <a:gd name="connsiteY14" fmla="*/ 703324 h 6877877"/>
              <a:gd name="connsiteX15" fmla="*/ 10900127 w 11875678"/>
              <a:gd name="connsiteY15" fmla="*/ 174820 h 6877877"/>
              <a:gd name="connsiteX16" fmla="*/ 10684259 w 11875678"/>
              <a:gd name="connsiteY16" fmla="*/ 73474 h 6877877"/>
              <a:gd name="connsiteX17" fmla="*/ 10684259 w 11875678"/>
              <a:gd name="connsiteY17" fmla="*/ 74296 h 6877877"/>
              <a:gd name="connsiteX18" fmla="*/ 10606472 w 11875678"/>
              <a:gd name="connsiteY18" fmla="*/ 39718 h 6877877"/>
              <a:gd name="connsiteX19" fmla="*/ 10598002 w 11875678"/>
              <a:gd name="connsiteY19" fmla="*/ 36576 h 6877877"/>
              <a:gd name="connsiteX20" fmla="*/ 10599405 w 11875678"/>
              <a:gd name="connsiteY20" fmla="*/ 36576 h 6877877"/>
              <a:gd name="connsiteX21" fmla="*/ 10517124 w 11875678"/>
              <a:gd name="connsiteY21" fmla="*/ 0 h 6877877"/>
              <a:gd name="connsiteX22" fmla="*/ 10646318 w 11875678"/>
              <a:gd name="connsiteY22" fmla="*/ 0 h 6877877"/>
              <a:gd name="connsiteX23" fmla="*/ 10684259 w 11875678"/>
              <a:gd name="connsiteY23" fmla="*/ 0 h 6877877"/>
              <a:gd name="connsiteX24" fmla="*/ 11875678 w 11875678"/>
              <a:gd name="connsiteY24" fmla="*/ 0 h 6877877"/>
              <a:gd name="connsiteX25" fmla="*/ 11875678 w 11875678"/>
              <a:gd name="connsiteY25" fmla="*/ 36576 h 6877877"/>
              <a:gd name="connsiteX26" fmla="*/ 11875678 w 11875678"/>
              <a:gd name="connsiteY26" fmla="*/ 45719 h 6877877"/>
              <a:gd name="connsiteX27" fmla="*/ 11875678 w 11875678"/>
              <a:gd name="connsiteY27" fmla="*/ 6877877 h 6877877"/>
              <a:gd name="connsiteX28" fmla="*/ 2290895 w 11875678"/>
              <a:gd name="connsiteY28" fmla="*/ 6877877 h 6877877"/>
              <a:gd name="connsiteX29" fmla="*/ 2340825 w 11875678"/>
              <a:gd name="connsiteY29" fmla="*/ 6843948 h 6877877"/>
              <a:gd name="connsiteX30" fmla="*/ 2677054 w 11875678"/>
              <a:gd name="connsiteY30" fmla="*/ 6012927 h 6877877"/>
              <a:gd name="connsiteX31" fmla="*/ 2666235 w 11875678"/>
              <a:gd name="connsiteY31" fmla="*/ 5726284 h 6877877"/>
              <a:gd name="connsiteX32" fmla="*/ 1004775 w 11875678"/>
              <a:gd name="connsiteY32" fmla="*/ 6480852 h 6877877"/>
              <a:gd name="connsiteX33" fmla="*/ 1382081 w 11875678"/>
              <a:gd name="connsiteY33" fmla="*/ 6867819 h 6877877"/>
              <a:gd name="connsiteX34" fmla="*/ 1399251 w 11875678"/>
              <a:gd name="connsiteY34" fmla="*/ 6877877 h 6877877"/>
              <a:gd name="connsiteX35" fmla="*/ 0 w 11875678"/>
              <a:gd name="connsiteY35" fmla="*/ 6877877 h 6877877"/>
              <a:gd name="connsiteX36" fmla="*/ 12776 w 11875678"/>
              <a:gd name="connsiteY36" fmla="*/ 6865466 h 6877877"/>
              <a:gd name="connsiteX37" fmla="*/ 628216 w 11875678"/>
              <a:gd name="connsiteY37" fmla="*/ 6348355 h 6877877"/>
              <a:gd name="connsiteX38" fmla="*/ 755070 w 11875678"/>
              <a:gd name="connsiteY38" fmla="*/ 6260064 h 6877877"/>
              <a:gd name="connsiteX39" fmla="*/ 885018 w 11875678"/>
              <a:gd name="connsiteY39" fmla="*/ 6174871 h 6877877"/>
              <a:gd name="connsiteX40" fmla="*/ 2557326 w 11875678"/>
              <a:gd name="connsiteY40" fmla="*/ 5420527 h 6877877"/>
              <a:gd name="connsiteX41" fmla="*/ 2704291 w 11875678"/>
              <a:gd name="connsiteY41" fmla="*/ 5374058 h 6877877"/>
              <a:gd name="connsiteX42" fmla="*/ 2854350 w 11875678"/>
              <a:gd name="connsiteY42" fmla="*/ 5329139 h 6877877"/>
              <a:gd name="connsiteX43" fmla="*/ 3329279 w 11875678"/>
              <a:gd name="connsiteY43" fmla="*/ 5200575 h 6877877"/>
              <a:gd name="connsiteX44" fmla="*/ 3651055 w 11875678"/>
              <a:gd name="connsiteY44" fmla="*/ 5126225 h 6877877"/>
              <a:gd name="connsiteX45" fmla="*/ 5218166 w 11875678"/>
              <a:gd name="connsiteY45" fmla="*/ 3791021 h 6877877"/>
              <a:gd name="connsiteX46" fmla="*/ 5219713 w 11875678"/>
              <a:gd name="connsiteY46" fmla="*/ 3787923 h 6877877"/>
              <a:gd name="connsiteX47" fmla="*/ 5221260 w 11875678"/>
              <a:gd name="connsiteY47" fmla="*/ 3781727 h 6877877"/>
              <a:gd name="connsiteX48" fmla="*/ 5504362 w 11875678"/>
              <a:gd name="connsiteY48" fmla="*/ 2911211 h 6877877"/>
              <a:gd name="connsiteX49" fmla="*/ 5833873 w 11875678"/>
              <a:gd name="connsiteY49" fmla="*/ 1103574 h 6877877"/>
              <a:gd name="connsiteX50" fmla="*/ 5929787 w 11875678"/>
              <a:gd name="connsiteY50" fmla="*/ 152512 h 6877877"/>
              <a:gd name="connsiteX51" fmla="*/ 5937379 w 11875678"/>
              <a:gd name="connsiteY51" fmla="*/ 43886 h 6877877"/>
              <a:gd name="connsiteX52" fmla="*/ 5937379 w 11875678"/>
              <a:gd name="connsiteY52" fmla="*/ 0 h 6877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875678" h="6877877">
                <a:moveTo>
                  <a:pt x="5937379" y="0"/>
                </a:moveTo>
                <a:lnTo>
                  <a:pt x="6299163" y="0"/>
                </a:lnTo>
                <a:lnTo>
                  <a:pt x="6299163" y="75800"/>
                </a:lnTo>
                <a:lnTo>
                  <a:pt x="6300422" y="189858"/>
                </a:lnTo>
                <a:lnTo>
                  <a:pt x="6299163" y="285303"/>
                </a:lnTo>
                <a:lnTo>
                  <a:pt x="6299163" y="310101"/>
                </a:lnTo>
                <a:lnTo>
                  <a:pt x="6298836" y="310101"/>
                </a:lnTo>
                <a:lnTo>
                  <a:pt x="6297529" y="409230"/>
                </a:lnTo>
                <a:cubicBezTo>
                  <a:pt x="6291395" y="635396"/>
                  <a:pt x="6274931" y="881337"/>
                  <a:pt x="6242660" y="1141567"/>
                </a:cubicBezTo>
                <a:cubicBezTo>
                  <a:pt x="6086409" y="2392805"/>
                  <a:pt x="5772360" y="3205800"/>
                  <a:pt x="5512458" y="3758636"/>
                </a:cubicBezTo>
                <a:cubicBezTo>
                  <a:pt x="5608374" y="3769476"/>
                  <a:pt x="5902311" y="3746248"/>
                  <a:pt x="6055468" y="3746248"/>
                </a:cubicBezTo>
                <a:cubicBezTo>
                  <a:pt x="6208625" y="3746248"/>
                  <a:pt x="7078060" y="3675014"/>
                  <a:pt x="7698423" y="3334330"/>
                </a:cubicBezTo>
                <a:cubicBezTo>
                  <a:pt x="7989266" y="3173280"/>
                  <a:pt x="8199663" y="2978161"/>
                  <a:pt x="8442548" y="2752071"/>
                </a:cubicBezTo>
                <a:cubicBezTo>
                  <a:pt x="8818478" y="2400548"/>
                  <a:pt x="9287231" y="1963854"/>
                  <a:pt x="10251035" y="1516319"/>
                </a:cubicBezTo>
                <a:cubicBezTo>
                  <a:pt x="10761558" y="1279389"/>
                  <a:pt x="11306115" y="1002197"/>
                  <a:pt x="11312303" y="703324"/>
                </a:cubicBezTo>
                <a:cubicBezTo>
                  <a:pt x="11318105" y="480477"/>
                  <a:pt x="11145445" y="310370"/>
                  <a:pt x="10900127" y="174820"/>
                </a:cubicBezTo>
                <a:lnTo>
                  <a:pt x="10684259" y="73474"/>
                </a:lnTo>
                <a:lnTo>
                  <a:pt x="10684259" y="74296"/>
                </a:lnTo>
                <a:lnTo>
                  <a:pt x="10606472" y="39718"/>
                </a:lnTo>
                <a:lnTo>
                  <a:pt x="10598002" y="36576"/>
                </a:lnTo>
                <a:lnTo>
                  <a:pt x="10599405" y="36576"/>
                </a:lnTo>
                <a:lnTo>
                  <a:pt x="10517124" y="0"/>
                </a:lnTo>
                <a:lnTo>
                  <a:pt x="10646318" y="0"/>
                </a:lnTo>
                <a:lnTo>
                  <a:pt x="10684259" y="0"/>
                </a:lnTo>
                <a:lnTo>
                  <a:pt x="11875678" y="0"/>
                </a:lnTo>
                <a:lnTo>
                  <a:pt x="11875678" y="36576"/>
                </a:lnTo>
                <a:lnTo>
                  <a:pt x="11875678" y="45719"/>
                </a:lnTo>
                <a:lnTo>
                  <a:pt x="11875678" y="6877877"/>
                </a:lnTo>
                <a:lnTo>
                  <a:pt x="2290895" y="6877877"/>
                </a:lnTo>
                <a:lnTo>
                  <a:pt x="2340825" y="6843948"/>
                </a:lnTo>
                <a:cubicBezTo>
                  <a:pt x="2563746" y="6654096"/>
                  <a:pt x="2678213" y="6317388"/>
                  <a:pt x="2677054" y="6012927"/>
                </a:cubicBezTo>
                <a:cubicBezTo>
                  <a:pt x="2677054" y="5909116"/>
                  <a:pt x="2673962" y="5813052"/>
                  <a:pt x="2666235" y="5726284"/>
                </a:cubicBezTo>
                <a:cubicBezTo>
                  <a:pt x="1941375" y="5963345"/>
                  <a:pt x="1409708" y="6225197"/>
                  <a:pt x="1004775" y="6480852"/>
                </a:cubicBezTo>
                <a:cubicBezTo>
                  <a:pt x="1124554" y="6643541"/>
                  <a:pt x="1246652" y="6776016"/>
                  <a:pt x="1382081" y="6867819"/>
                </a:cubicBezTo>
                <a:lnTo>
                  <a:pt x="1399251" y="6877877"/>
                </a:lnTo>
                <a:lnTo>
                  <a:pt x="0" y="6877877"/>
                </a:lnTo>
                <a:lnTo>
                  <a:pt x="12776" y="6865466"/>
                </a:lnTo>
                <a:cubicBezTo>
                  <a:pt x="178329" y="6707036"/>
                  <a:pt x="374121" y="6530745"/>
                  <a:pt x="628216" y="6348355"/>
                </a:cubicBezTo>
                <a:cubicBezTo>
                  <a:pt x="668438" y="6318924"/>
                  <a:pt x="710207" y="6289494"/>
                  <a:pt x="755070" y="6260064"/>
                </a:cubicBezTo>
                <a:lnTo>
                  <a:pt x="885018" y="6174871"/>
                </a:lnTo>
                <a:cubicBezTo>
                  <a:pt x="1290332" y="5919293"/>
                  <a:pt x="1824048" y="5657518"/>
                  <a:pt x="2557326" y="5420527"/>
                </a:cubicBezTo>
                <a:lnTo>
                  <a:pt x="2704291" y="5374058"/>
                </a:lnTo>
                <a:lnTo>
                  <a:pt x="2854350" y="5329139"/>
                </a:lnTo>
                <a:cubicBezTo>
                  <a:pt x="3004409" y="5285768"/>
                  <a:pt x="3162203" y="5242397"/>
                  <a:pt x="3329279" y="5200575"/>
                </a:cubicBezTo>
                <a:cubicBezTo>
                  <a:pt x="3440663" y="5172694"/>
                  <a:pt x="3547406" y="5147910"/>
                  <a:pt x="3651055" y="5126225"/>
                </a:cubicBezTo>
                <a:cubicBezTo>
                  <a:pt x="4333282" y="4975976"/>
                  <a:pt x="4785006" y="4875293"/>
                  <a:pt x="5218166" y="3791021"/>
                </a:cubicBezTo>
                <a:cubicBezTo>
                  <a:pt x="5218166" y="3789472"/>
                  <a:pt x="5218166" y="3787923"/>
                  <a:pt x="5219713" y="3787923"/>
                </a:cubicBezTo>
                <a:cubicBezTo>
                  <a:pt x="5219713" y="3784825"/>
                  <a:pt x="5221260" y="3783276"/>
                  <a:pt x="5221260" y="3781727"/>
                </a:cubicBezTo>
                <a:cubicBezTo>
                  <a:pt x="5224354" y="3777080"/>
                  <a:pt x="5352756" y="3498267"/>
                  <a:pt x="5504362" y="2911211"/>
                </a:cubicBezTo>
                <a:cubicBezTo>
                  <a:pt x="5615746" y="2480600"/>
                  <a:pt x="5739506" y="1882701"/>
                  <a:pt x="5833873" y="1103574"/>
                </a:cubicBezTo>
                <a:cubicBezTo>
                  <a:pt x="5880283" y="730275"/>
                  <a:pt x="5909676" y="415836"/>
                  <a:pt x="5929787" y="152512"/>
                </a:cubicBezTo>
                <a:lnTo>
                  <a:pt x="5937379" y="43886"/>
                </a:lnTo>
                <a:lnTo>
                  <a:pt x="593737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rgbClr val="40404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1562" y="5714829"/>
            <a:ext cx="1951329" cy="70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425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164681-A13A-D349-B19E-A5CA892950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reeform 8"/>
          <p:cNvSpPr>
            <a:spLocks/>
          </p:cNvSpPr>
          <p:nvPr userDrawn="1"/>
        </p:nvSpPr>
        <p:spPr bwMode="auto">
          <a:xfrm>
            <a:off x="152614" y="0"/>
            <a:ext cx="12039386" cy="6858000"/>
          </a:xfrm>
          <a:custGeom>
            <a:avLst/>
            <a:gdLst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39" fmla="*/ 5955080 w 12039386"/>
              <a:gd name="connsiteY3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2039386" h="6858000">
                <a:moveTo>
                  <a:pt x="5955080" y="0"/>
                </a:moveTo>
                <a:lnTo>
                  <a:pt x="6315920" y="0"/>
                </a:lnTo>
                <a:lnTo>
                  <a:pt x="6317612" y="153282"/>
                </a:lnTo>
                <a:cubicBezTo>
                  <a:pt x="6317804" y="436448"/>
                  <a:pt x="6302877" y="758017"/>
                  <a:pt x="6259850" y="1104991"/>
                </a:cubicBezTo>
                <a:cubicBezTo>
                  <a:pt x="6103599" y="2356229"/>
                  <a:pt x="5789550" y="3169224"/>
                  <a:pt x="5529649" y="3722060"/>
                </a:cubicBezTo>
                <a:cubicBezTo>
                  <a:pt x="5625564" y="3732900"/>
                  <a:pt x="5665787" y="3709672"/>
                  <a:pt x="6072658" y="3709672"/>
                </a:cubicBezTo>
                <a:cubicBezTo>
                  <a:pt x="6479529" y="3709672"/>
                  <a:pt x="7095250" y="3638438"/>
                  <a:pt x="7715613" y="3297754"/>
                </a:cubicBezTo>
                <a:cubicBezTo>
                  <a:pt x="8006456" y="3136704"/>
                  <a:pt x="8216853" y="2941585"/>
                  <a:pt x="8459738" y="2715495"/>
                </a:cubicBezTo>
                <a:cubicBezTo>
                  <a:pt x="8835668" y="2363972"/>
                  <a:pt x="9304421" y="1927278"/>
                  <a:pt x="10268225" y="1479743"/>
                </a:cubicBezTo>
                <a:cubicBezTo>
                  <a:pt x="10778748" y="1242813"/>
                  <a:pt x="11323305" y="965621"/>
                  <a:pt x="11329493" y="666748"/>
                </a:cubicBezTo>
                <a:cubicBezTo>
                  <a:pt x="11337229" y="369618"/>
                  <a:pt x="11027700" y="166249"/>
                  <a:pt x="10651697" y="13540"/>
                </a:cubicBezTo>
                <a:lnTo>
                  <a:pt x="10615192" y="0"/>
                </a:lnTo>
                <a:lnTo>
                  <a:pt x="11892868" y="0"/>
                </a:lnTo>
                <a:lnTo>
                  <a:pt x="12039386" y="0"/>
                </a:lnTo>
                <a:lnTo>
                  <a:pt x="12039386" y="6858000"/>
                </a:lnTo>
                <a:lnTo>
                  <a:pt x="11892868" y="6858000"/>
                </a:lnTo>
                <a:lnTo>
                  <a:pt x="2283510" y="6858000"/>
                </a:lnTo>
                <a:lnTo>
                  <a:pt x="2358015" y="6807372"/>
                </a:lnTo>
                <a:cubicBezTo>
                  <a:pt x="2580936" y="6617520"/>
                  <a:pt x="2695403" y="6280812"/>
                  <a:pt x="2694244" y="5976351"/>
                </a:cubicBezTo>
                <a:cubicBezTo>
                  <a:pt x="2694244" y="5872540"/>
                  <a:pt x="2691152" y="5776476"/>
                  <a:pt x="2683425" y="5689708"/>
                </a:cubicBezTo>
                <a:cubicBezTo>
                  <a:pt x="1958565" y="5926769"/>
                  <a:pt x="1426898" y="6188621"/>
                  <a:pt x="1021965" y="6444276"/>
                </a:cubicBezTo>
                <a:cubicBezTo>
                  <a:pt x="1141744" y="6606965"/>
                  <a:pt x="1263842" y="6739440"/>
                  <a:pt x="1399271" y="6831243"/>
                </a:cubicBezTo>
                <a:lnTo>
                  <a:pt x="1444949" y="6858000"/>
                </a:lnTo>
                <a:lnTo>
                  <a:pt x="0" y="6858000"/>
                </a:lnTo>
                <a:lnTo>
                  <a:pt x="29966" y="6828890"/>
                </a:lnTo>
                <a:cubicBezTo>
                  <a:pt x="195519" y="6670460"/>
                  <a:pt x="391311" y="6494169"/>
                  <a:pt x="645406" y="6311779"/>
                </a:cubicBezTo>
                <a:cubicBezTo>
                  <a:pt x="685628" y="6282348"/>
                  <a:pt x="727397" y="6252918"/>
                  <a:pt x="772260" y="6223488"/>
                </a:cubicBezTo>
                <a:cubicBezTo>
                  <a:pt x="814029" y="6195607"/>
                  <a:pt x="857345" y="6167725"/>
                  <a:pt x="902208" y="6138295"/>
                </a:cubicBezTo>
                <a:cubicBezTo>
                  <a:pt x="1307522" y="5882717"/>
                  <a:pt x="1841238" y="5620942"/>
                  <a:pt x="2574516" y="5383951"/>
                </a:cubicBezTo>
                <a:lnTo>
                  <a:pt x="2721481" y="5337482"/>
                </a:lnTo>
                <a:cubicBezTo>
                  <a:pt x="2770985" y="5321993"/>
                  <a:pt x="2820489" y="5308052"/>
                  <a:pt x="2871540" y="5292563"/>
                </a:cubicBezTo>
                <a:cubicBezTo>
                  <a:pt x="3021599" y="5249192"/>
                  <a:pt x="3179393" y="5205821"/>
                  <a:pt x="3346469" y="5163999"/>
                </a:cubicBezTo>
                <a:cubicBezTo>
                  <a:pt x="3457853" y="5136118"/>
                  <a:pt x="3564596" y="5111334"/>
                  <a:pt x="3668245" y="5089649"/>
                </a:cubicBezTo>
                <a:cubicBezTo>
                  <a:pt x="4350473" y="4939400"/>
                  <a:pt x="4802196" y="4838717"/>
                  <a:pt x="5235357" y="3754445"/>
                </a:cubicBezTo>
                <a:cubicBezTo>
                  <a:pt x="5235357" y="3752896"/>
                  <a:pt x="5235357" y="3751347"/>
                  <a:pt x="5236903" y="3751347"/>
                </a:cubicBezTo>
                <a:cubicBezTo>
                  <a:pt x="5236903" y="3748249"/>
                  <a:pt x="5238450" y="3746700"/>
                  <a:pt x="5238450" y="3745151"/>
                </a:cubicBezTo>
                <a:cubicBezTo>
                  <a:pt x="5241544" y="3740504"/>
                  <a:pt x="5369946" y="3461691"/>
                  <a:pt x="5521553" y="2874635"/>
                </a:cubicBezTo>
                <a:cubicBezTo>
                  <a:pt x="5632936" y="2444024"/>
                  <a:pt x="5756696" y="1846125"/>
                  <a:pt x="5851063" y="1066998"/>
                </a:cubicBezTo>
                <a:cubicBezTo>
                  <a:pt x="5897473" y="693699"/>
                  <a:pt x="5926866" y="379260"/>
                  <a:pt x="5946977" y="115936"/>
                </a:cubicBezTo>
                <a:lnTo>
                  <a:pt x="595508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316322" y="0"/>
            <a:ext cx="11875678" cy="6858000"/>
          </a:xfrm>
          <a:custGeom>
            <a:avLst/>
            <a:gdLst>
              <a:gd name="connsiteX0" fmla="*/ 5937379 w 11875678"/>
              <a:gd name="connsiteY0" fmla="*/ 0 h 6877877"/>
              <a:gd name="connsiteX1" fmla="*/ 6299163 w 11875678"/>
              <a:gd name="connsiteY1" fmla="*/ 0 h 6877877"/>
              <a:gd name="connsiteX2" fmla="*/ 6299163 w 11875678"/>
              <a:gd name="connsiteY2" fmla="*/ 75800 h 6877877"/>
              <a:gd name="connsiteX3" fmla="*/ 6300422 w 11875678"/>
              <a:gd name="connsiteY3" fmla="*/ 189858 h 6877877"/>
              <a:gd name="connsiteX4" fmla="*/ 6299163 w 11875678"/>
              <a:gd name="connsiteY4" fmla="*/ 285303 h 6877877"/>
              <a:gd name="connsiteX5" fmla="*/ 6299163 w 11875678"/>
              <a:gd name="connsiteY5" fmla="*/ 310101 h 6877877"/>
              <a:gd name="connsiteX6" fmla="*/ 6298836 w 11875678"/>
              <a:gd name="connsiteY6" fmla="*/ 310101 h 6877877"/>
              <a:gd name="connsiteX7" fmla="*/ 6297529 w 11875678"/>
              <a:gd name="connsiteY7" fmla="*/ 409230 h 6877877"/>
              <a:gd name="connsiteX8" fmla="*/ 6242660 w 11875678"/>
              <a:gd name="connsiteY8" fmla="*/ 1141567 h 6877877"/>
              <a:gd name="connsiteX9" fmla="*/ 5512458 w 11875678"/>
              <a:gd name="connsiteY9" fmla="*/ 3758636 h 6877877"/>
              <a:gd name="connsiteX10" fmla="*/ 6055468 w 11875678"/>
              <a:gd name="connsiteY10" fmla="*/ 3746248 h 6877877"/>
              <a:gd name="connsiteX11" fmla="*/ 7698423 w 11875678"/>
              <a:gd name="connsiteY11" fmla="*/ 3334330 h 6877877"/>
              <a:gd name="connsiteX12" fmla="*/ 8442548 w 11875678"/>
              <a:gd name="connsiteY12" fmla="*/ 2752071 h 6877877"/>
              <a:gd name="connsiteX13" fmla="*/ 10251035 w 11875678"/>
              <a:gd name="connsiteY13" fmla="*/ 1516319 h 6877877"/>
              <a:gd name="connsiteX14" fmla="*/ 11312303 w 11875678"/>
              <a:gd name="connsiteY14" fmla="*/ 703324 h 6877877"/>
              <a:gd name="connsiteX15" fmla="*/ 10900127 w 11875678"/>
              <a:gd name="connsiteY15" fmla="*/ 174820 h 6877877"/>
              <a:gd name="connsiteX16" fmla="*/ 10684259 w 11875678"/>
              <a:gd name="connsiteY16" fmla="*/ 73474 h 6877877"/>
              <a:gd name="connsiteX17" fmla="*/ 10684259 w 11875678"/>
              <a:gd name="connsiteY17" fmla="*/ 74296 h 6877877"/>
              <a:gd name="connsiteX18" fmla="*/ 10606472 w 11875678"/>
              <a:gd name="connsiteY18" fmla="*/ 39718 h 6877877"/>
              <a:gd name="connsiteX19" fmla="*/ 10598002 w 11875678"/>
              <a:gd name="connsiteY19" fmla="*/ 36576 h 6877877"/>
              <a:gd name="connsiteX20" fmla="*/ 10599405 w 11875678"/>
              <a:gd name="connsiteY20" fmla="*/ 36576 h 6877877"/>
              <a:gd name="connsiteX21" fmla="*/ 10517124 w 11875678"/>
              <a:gd name="connsiteY21" fmla="*/ 0 h 6877877"/>
              <a:gd name="connsiteX22" fmla="*/ 10646318 w 11875678"/>
              <a:gd name="connsiteY22" fmla="*/ 0 h 6877877"/>
              <a:gd name="connsiteX23" fmla="*/ 10684259 w 11875678"/>
              <a:gd name="connsiteY23" fmla="*/ 0 h 6877877"/>
              <a:gd name="connsiteX24" fmla="*/ 11875678 w 11875678"/>
              <a:gd name="connsiteY24" fmla="*/ 0 h 6877877"/>
              <a:gd name="connsiteX25" fmla="*/ 11875678 w 11875678"/>
              <a:gd name="connsiteY25" fmla="*/ 36576 h 6877877"/>
              <a:gd name="connsiteX26" fmla="*/ 11875678 w 11875678"/>
              <a:gd name="connsiteY26" fmla="*/ 45719 h 6877877"/>
              <a:gd name="connsiteX27" fmla="*/ 11875678 w 11875678"/>
              <a:gd name="connsiteY27" fmla="*/ 6877877 h 6877877"/>
              <a:gd name="connsiteX28" fmla="*/ 2290895 w 11875678"/>
              <a:gd name="connsiteY28" fmla="*/ 6877877 h 6877877"/>
              <a:gd name="connsiteX29" fmla="*/ 2340825 w 11875678"/>
              <a:gd name="connsiteY29" fmla="*/ 6843948 h 6877877"/>
              <a:gd name="connsiteX30" fmla="*/ 2677054 w 11875678"/>
              <a:gd name="connsiteY30" fmla="*/ 6012927 h 6877877"/>
              <a:gd name="connsiteX31" fmla="*/ 2666235 w 11875678"/>
              <a:gd name="connsiteY31" fmla="*/ 5726284 h 6877877"/>
              <a:gd name="connsiteX32" fmla="*/ 1004775 w 11875678"/>
              <a:gd name="connsiteY32" fmla="*/ 6480852 h 6877877"/>
              <a:gd name="connsiteX33" fmla="*/ 1382081 w 11875678"/>
              <a:gd name="connsiteY33" fmla="*/ 6867819 h 6877877"/>
              <a:gd name="connsiteX34" fmla="*/ 1399251 w 11875678"/>
              <a:gd name="connsiteY34" fmla="*/ 6877877 h 6877877"/>
              <a:gd name="connsiteX35" fmla="*/ 0 w 11875678"/>
              <a:gd name="connsiteY35" fmla="*/ 6877877 h 6877877"/>
              <a:gd name="connsiteX36" fmla="*/ 12776 w 11875678"/>
              <a:gd name="connsiteY36" fmla="*/ 6865466 h 6877877"/>
              <a:gd name="connsiteX37" fmla="*/ 628216 w 11875678"/>
              <a:gd name="connsiteY37" fmla="*/ 6348355 h 6877877"/>
              <a:gd name="connsiteX38" fmla="*/ 755070 w 11875678"/>
              <a:gd name="connsiteY38" fmla="*/ 6260064 h 6877877"/>
              <a:gd name="connsiteX39" fmla="*/ 885018 w 11875678"/>
              <a:gd name="connsiteY39" fmla="*/ 6174871 h 6877877"/>
              <a:gd name="connsiteX40" fmla="*/ 2557326 w 11875678"/>
              <a:gd name="connsiteY40" fmla="*/ 5420527 h 6877877"/>
              <a:gd name="connsiteX41" fmla="*/ 2704291 w 11875678"/>
              <a:gd name="connsiteY41" fmla="*/ 5374058 h 6877877"/>
              <a:gd name="connsiteX42" fmla="*/ 2854350 w 11875678"/>
              <a:gd name="connsiteY42" fmla="*/ 5329139 h 6877877"/>
              <a:gd name="connsiteX43" fmla="*/ 3329279 w 11875678"/>
              <a:gd name="connsiteY43" fmla="*/ 5200575 h 6877877"/>
              <a:gd name="connsiteX44" fmla="*/ 3651055 w 11875678"/>
              <a:gd name="connsiteY44" fmla="*/ 5126225 h 6877877"/>
              <a:gd name="connsiteX45" fmla="*/ 5218166 w 11875678"/>
              <a:gd name="connsiteY45" fmla="*/ 3791021 h 6877877"/>
              <a:gd name="connsiteX46" fmla="*/ 5219713 w 11875678"/>
              <a:gd name="connsiteY46" fmla="*/ 3787923 h 6877877"/>
              <a:gd name="connsiteX47" fmla="*/ 5221260 w 11875678"/>
              <a:gd name="connsiteY47" fmla="*/ 3781727 h 6877877"/>
              <a:gd name="connsiteX48" fmla="*/ 5504362 w 11875678"/>
              <a:gd name="connsiteY48" fmla="*/ 2911211 h 6877877"/>
              <a:gd name="connsiteX49" fmla="*/ 5833873 w 11875678"/>
              <a:gd name="connsiteY49" fmla="*/ 1103574 h 6877877"/>
              <a:gd name="connsiteX50" fmla="*/ 5929787 w 11875678"/>
              <a:gd name="connsiteY50" fmla="*/ 152512 h 6877877"/>
              <a:gd name="connsiteX51" fmla="*/ 5937379 w 11875678"/>
              <a:gd name="connsiteY51" fmla="*/ 43886 h 6877877"/>
              <a:gd name="connsiteX52" fmla="*/ 5937379 w 11875678"/>
              <a:gd name="connsiteY52" fmla="*/ 0 h 6877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875678" h="6877877">
                <a:moveTo>
                  <a:pt x="5937379" y="0"/>
                </a:moveTo>
                <a:lnTo>
                  <a:pt x="6299163" y="0"/>
                </a:lnTo>
                <a:lnTo>
                  <a:pt x="6299163" y="75800"/>
                </a:lnTo>
                <a:lnTo>
                  <a:pt x="6300422" y="189858"/>
                </a:lnTo>
                <a:lnTo>
                  <a:pt x="6299163" y="285303"/>
                </a:lnTo>
                <a:lnTo>
                  <a:pt x="6299163" y="310101"/>
                </a:lnTo>
                <a:lnTo>
                  <a:pt x="6298836" y="310101"/>
                </a:lnTo>
                <a:lnTo>
                  <a:pt x="6297529" y="409230"/>
                </a:lnTo>
                <a:cubicBezTo>
                  <a:pt x="6291395" y="635396"/>
                  <a:pt x="6274931" y="881337"/>
                  <a:pt x="6242660" y="1141567"/>
                </a:cubicBezTo>
                <a:cubicBezTo>
                  <a:pt x="6086409" y="2392805"/>
                  <a:pt x="5772360" y="3205800"/>
                  <a:pt x="5512458" y="3758636"/>
                </a:cubicBezTo>
                <a:cubicBezTo>
                  <a:pt x="5608374" y="3769476"/>
                  <a:pt x="5902311" y="3746248"/>
                  <a:pt x="6055468" y="3746248"/>
                </a:cubicBezTo>
                <a:cubicBezTo>
                  <a:pt x="6208625" y="3746248"/>
                  <a:pt x="7078060" y="3675014"/>
                  <a:pt x="7698423" y="3334330"/>
                </a:cubicBezTo>
                <a:cubicBezTo>
                  <a:pt x="7989266" y="3173280"/>
                  <a:pt x="8199663" y="2978161"/>
                  <a:pt x="8442548" y="2752071"/>
                </a:cubicBezTo>
                <a:cubicBezTo>
                  <a:pt x="8818478" y="2400548"/>
                  <a:pt x="9287231" y="1963854"/>
                  <a:pt x="10251035" y="1516319"/>
                </a:cubicBezTo>
                <a:cubicBezTo>
                  <a:pt x="10761558" y="1279389"/>
                  <a:pt x="11306115" y="1002197"/>
                  <a:pt x="11312303" y="703324"/>
                </a:cubicBezTo>
                <a:cubicBezTo>
                  <a:pt x="11318105" y="480477"/>
                  <a:pt x="11145445" y="310370"/>
                  <a:pt x="10900127" y="174820"/>
                </a:cubicBezTo>
                <a:lnTo>
                  <a:pt x="10684259" y="73474"/>
                </a:lnTo>
                <a:lnTo>
                  <a:pt x="10684259" y="74296"/>
                </a:lnTo>
                <a:lnTo>
                  <a:pt x="10606472" y="39718"/>
                </a:lnTo>
                <a:lnTo>
                  <a:pt x="10598002" y="36576"/>
                </a:lnTo>
                <a:lnTo>
                  <a:pt x="10599405" y="36576"/>
                </a:lnTo>
                <a:lnTo>
                  <a:pt x="10517124" y="0"/>
                </a:lnTo>
                <a:lnTo>
                  <a:pt x="10646318" y="0"/>
                </a:lnTo>
                <a:lnTo>
                  <a:pt x="10684259" y="0"/>
                </a:lnTo>
                <a:lnTo>
                  <a:pt x="11875678" y="0"/>
                </a:lnTo>
                <a:lnTo>
                  <a:pt x="11875678" y="36576"/>
                </a:lnTo>
                <a:lnTo>
                  <a:pt x="11875678" y="45719"/>
                </a:lnTo>
                <a:lnTo>
                  <a:pt x="11875678" y="6877877"/>
                </a:lnTo>
                <a:lnTo>
                  <a:pt x="2290895" y="6877877"/>
                </a:lnTo>
                <a:lnTo>
                  <a:pt x="2340825" y="6843948"/>
                </a:lnTo>
                <a:cubicBezTo>
                  <a:pt x="2563746" y="6654096"/>
                  <a:pt x="2678213" y="6317388"/>
                  <a:pt x="2677054" y="6012927"/>
                </a:cubicBezTo>
                <a:cubicBezTo>
                  <a:pt x="2677054" y="5909116"/>
                  <a:pt x="2673962" y="5813052"/>
                  <a:pt x="2666235" y="5726284"/>
                </a:cubicBezTo>
                <a:cubicBezTo>
                  <a:pt x="1941375" y="5963345"/>
                  <a:pt x="1409708" y="6225197"/>
                  <a:pt x="1004775" y="6480852"/>
                </a:cubicBezTo>
                <a:cubicBezTo>
                  <a:pt x="1124554" y="6643541"/>
                  <a:pt x="1246652" y="6776016"/>
                  <a:pt x="1382081" y="6867819"/>
                </a:cubicBezTo>
                <a:lnTo>
                  <a:pt x="1399251" y="6877877"/>
                </a:lnTo>
                <a:lnTo>
                  <a:pt x="0" y="6877877"/>
                </a:lnTo>
                <a:lnTo>
                  <a:pt x="12776" y="6865466"/>
                </a:lnTo>
                <a:cubicBezTo>
                  <a:pt x="178329" y="6707036"/>
                  <a:pt x="374121" y="6530745"/>
                  <a:pt x="628216" y="6348355"/>
                </a:cubicBezTo>
                <a:cubicBezTo>
                  <a:pt x="668438" y="6318924"/>
                  <a:pt x="710207" y="6289494"/>
                  <a:pt x="755070" y="6260064"/>
                </a:cubicBezTo>
                <a:lnTo>
                  <a:pt x="885018" y="6174871"/>
                </a:lnTo>
                <a:cubicBezTo>
                  <a:pt x="1290332" y="5919293"/>
                  <a:pt x="1824048" y="5657518"/>
                  <a:pt x="2557326" y="5420527"/>
                </a:cubicBezTo>
                <a:lnTo>
                  <a:pt x="2704291" y="5374058"/>
                </a:lnTo>
                <a:lnTo>
                  <a:pt x="2854350" y="5329139"/>
                </a:lnTo>
                <a:cubicBezTo>
                  <a:pt x="3004409" y="5285768"/>
                  <a:pt x="3162203" y="5242397"/>
                  <a:pt x="3329279" y="5200575"/>
                </a:cubicBezTo>
                <a:cubicBezTo>
                  <a:pt x="3440663" y="5172694"/>
                  <a:pt x="3547406" y="5147910"/>
                  <a:pt x="3651055" y="5126225"/>
                </a:cubicBezTo>
                <a:cubicBezTo>
                  <a:pt x="4333282" y="4975976"/>
                  <a:pt x="4785006" y="4875293"/>
                  <a:pt x="5218166" y="3791021"/>
                </a:cubicBezTo>
                <a:cubicBezTo>
                  <a:pt x="5218166" y="3789472"/>
                  <a:pt x="5218166" y="3787923"/>
                  <a:pt x="5219713" y="3787923"/>
                </a:cubicBezTo>
                <a:cubicBezTo>
                  <a:pt x="5219713" y="3784825"/>
                  <a:pt x="5221260" y="3783276"/>
                  <a:pt x="5221260" y="3781727"/>
                </a:cubicBezTo>
                <a:cubicBezTo>
                  <a:pt x="5224354" y="3777080"/>
                  <a:pt x="5352756" y="3498267"/>
                  <a:pt x="5504362" y="2911211"/>
                </a:cubicBezTo>
                <a:cubicBezTo>
                  <a:pt x="5615746" y="2480600"/>
                  <a:pt x="5739506" y="1882701"/>
                  <a:pt x="5833873" y="1103574"/>
                </a:cubicBezTo>
                <a:cubicBezTo>
                  <a:pt x="5880283" y="730275"/>
                  <a:pt x="5909676" y="415836"/>
                  <a:pt x="5929787" y="152512"/>
                </a:cubicBezTo>
                <a:lnTo>
                  <a:pt x="5937379" y="43886"/>
                </a:lnTo>
                <a:lnTo>
                  <a:pt x="593737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rgbClr val="40404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1562" y="5714829"/>
            <a:ext cx="1951329" cy="70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78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4D0B7349-86FA-594A-9045-83B5A08A47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reeform 8"/>
          <p:cNvSpPr>
            <a:spLocks/>
          </p:cNvSpPr>
          <p:nvPr userDrawn="1"/>
        </p:nvSpPr>
        <p:spPr bwMode="auto">
          <a:xfrm>
            <a:off x="152614" y="0"/>
            <a:ext cx="12039386" cy="6858000"/>
          </a:xfrm>
          <a:custGeom>
            <a:avLst/>
            <a:gdLst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39" fmla="*/ 5955080 w 12039386"/>
              <a:gd name="connsiteY3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2039386" h="6858000">
                <a:moveTo>
                  <a:pt x="5955080" y="0"/>
                </a:moveTo>
                <a:lnTo>
                  <a:pt x="6315920" y="0"/>
                </a:lnTo>
                <a:lnTo>
                  <a:pt x="6317612" y="153282"/>
                </a:lnTo>
                <a:cubicBezTo>
                  <a:pt x="6317804" y="436448"/>
                  <a:pt x="6302877" y="758017"/>
                  <a:pt x="6259850" y="1104991"/>
                </a:cubicBezTo>
                <a:cubicBezTo>
                  <a:pt x="6103599" y="2356229"/>
                  <a:pt x="5789550" y="3169224"/>
                  <a:pt x="5529649" y="3722060"/>
                </a:cubicBezTo>
                <a:cubicBezTo>
                  <a:pt x="5625564" y="3732900"/>
                  <a:pt x="5665787" y="3709672"/>
                  <a:pt x="6072658" y="3709672"/>
                </a:cubicBezTo>
                <a:cubicBezTo>
                  <a:pt x="6479529" y="3709672"/>
                  <a:pt x="7095250" y="3638438"/>
                  <a:pt x="7715613" y="3297754"/>
                </a:cubicBezTo>
                <a:cubicBezTo>
                  <a:pt x="8006456" y="3136704"/>
                  <a:pt x="8216853" y="2941585"/>
                  <a:pt x="8459738" y="2715495"/>
                </a:cubicBezTo>
                <a:cubicBezTo>
                  <a:pt x="8835668" y="2363972"/>
                  <a:pt x="9304421" y="1927278"/>
                  <a:pt x="10268225" y="1479743"/>
                </a:cubicBezTo>
                <a:cubicBezTo>
                  <a:pt x="10778748" y="1242813"/>
                  <a:pt x="11323305" y="965621"/>
                  <a:pt x="11329493" y="666748"/>
                </a:cubicBezTo>
                <a:cubicBezTo>
                  <a:pt x="11337229" y="369618"/>
                  <a:pt x="11027700" y="166249"/>
                  <a:pt x="10651697" y="13540"/>
                </a:cubicBezTo>
                <a:lnTo>
                  <a:pt x="10615192" y="0"/>
                </a:lnTo>
                <a:lnTo>
                  <a:pt x="11892868" y="0"/>
                </a:lnTo>
                <a:lnTo>
                  <a:pt x="12039386" y="0"/>
                </a:lnTo>
                <a:lnTo>
                  <a:pt x="12039386" y="6858000"/>
                </a:lnTo>
                <a:lnTo>
                  <a:pt x="11892868" y="6858000"/>
                </a:lnTo>
                <a:lnTo>
                  <a:pt x="2283510" y="6858000"/>
                </a:lnTo>
                <a:lnTo>
                  <a:pt x="2358015" y="6807372"/>
                </a:lnTo>
                <a:cubicBezTo>
                  <a:pt x="2580936" y="6617520"/>
                  <a:pt x="2695403" y="6280812"/>
                  <a:pt x="2694244" y="5976351"/>
                </a:cubicBezTo>
                <a:cubicBezTo>
                  <a:pt x="2694244" y="5872540"/>
                  <a:pt x="2691152" y="5776476"/>
                  <a:pt x="2683425" y="5689708"/>
                </a:cubicBezTo>
                <a:cubicBezTo>
                  <a:pt x="1958565" y="5926769"/>
                  <a:pt x="1426898" y="6188621"/>
                  <a:pt x="1021965" y="6444276"/>
                </a:cubicBezTo>
                <a:cubicBezTo>
                  <a:pt x="1141744" y="6606965"/>
                  <a:pt x="1263842" y="6739440"/>
                  <a:pt x="1399271" y="6831243"/>
                </a:cubicBezTo>
                <a:lnTo>
                  <a:pt x="1444949" y="6858000"/>
                </a:lnTo>
                <a:lnTo>
                  <a:pt x="0" y="6858000"/>
                </a:lnTo>
                <a:lnTo>
                  <a:pt x="29966" y="6828890"/>
                </a:lnTo>
                <a:cubicBezTo>
                  <a:pt x="195519" y="6670460"/>
                  <a:pt x="391311" y="6494169"/>
                  <a:pt x="645406" y="6311779"/>
                </a:cubicBezTo>
                <a:cubicBezTo>
                  <a:pt x="685628" y="6282348"/>
                  <a:pt x="727397" y="6252918"/>
                  <a:pt x="772260" y="6223488"/>
                </a:cubicBezTo>
                <a:cubicBezTo>
                  <a:pt x="814029" y="6195607"/>
                  <a:pt x="857345" y="6167725"/>
                  <a:pt x="902208" y="6138295"/>
                </a:cubicBezTo>
                <a:cubicBezTo>
                  <a:pt x="1307522" y="5882717"/>
                  <a:pt x="1841238" y="5620942"/>
                  <a:pt x="2574516" y="5383951"/>
                </a:cubicBezTo>
                <a:lnTo>
                  <a:pt x="2721481" y="5337482"/>
                </a:lnTo>
                <a:cubicBezTo>
                  <a:pt x="2770985" y="5321993"/>
                  <a:pt x="2820489" y="5308052"/>
                  <a:pt x="2871540" y="5292563"/>
                </a:cubicBezTo>
                <a:cubicBezTo>
                  <a:pt x="3021599" y="5249192"/>
                  <a:pt x="3179393" y="5205821"/>
                  <a:pt x="3346469" y="5163999"/>
                </a:cubicBezTo>
                <a:cubicBezTo>
                  <a:pt x="3457853" y="5136118"/>
                  <a:pt x="3564596" y="5111334"/>
                  <a:pt x="3668245" y="5089649"/>
                </a:cubicBezTo>
                <a:cubicBezTo>
                  <a:pt x="4350473" y="4939400"/>
                  <a:pt x="4802196" y="4838717"/>
                  <a:pt x="5235357" y="3754445"/>
                </a:cubicBezTo>
                <a:cubicBezTo>
                  <a:pt x="5235357" y="3752896"/>
                  <a:pt x="5235357" y="3751347"/>
                  <a:pt x="5236903" y="3751347"/>
                </a:cubicBezTo>
                <a:cubicBezTo>
                  <a:pt x="5236903" y="3748249"/>
                  <a:pt x="5238450" y="3746700"/>
                  <a:pt x="5238450" y="3745151"/>
                </a:cubicBezTo>
                <a:cubicBezTo>
                  <a:pt x="5241544" y="3740504"/>
                  <a:pt x="5369946" y="3461691"/>
                  <a:pt x="5521553" y="2874635"/>
                </a:cubicBezTo>
                <a:cubicBezTo>
                  <a:pt x="5632936" y="2444024"/>
                  <a:pt x="5756696" y="1846125"/>
                  <a:pt x="5851063" y="1066998"/>
                </a:cubicBezTo>
                <a:cubicBezTo>
                  <a:pt x="5897473" y="693699"/>
                  <a:pt x="5926866" y="379260"/>
                  <a:pt x="5946977" y="115936"/>
                </a:cubicBezTo>
                <a:lnTo>
                  <a:pt x="5955080" y="0"/>
                </a:lnTo>
                <a:close/>
              </a:path>
            </a:pathLst>
          </a:custGeom>
          <a:solidFill>
            <a:srgbClr val="0A5A96">
              <a:alpha val="8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316322" y="0"/>
            <a:ext cx="11875678" cy="6858000"/>
          </a:xfrm>
          <a:custGeom>
            <a:avLst/>
            <a:gdLst>
              <a:gd name="connsiteX0" fmla="*/ 5937379 w 11875678"/>
              <a:gd name="connsiteY0" fmla="*/ 0 h 6877877"/>
              <a:gd name="connsiteX1" fmla="*/ 6299163 w 11875678"/>
              <a:gd name="connsiteY1" fmla="*/ 0 h 6877877"/>
              <a:gd name="connsiteX2" fmla="*/ 6299163 w 11875678"/>
              <a:gd name="connsiteY2" fmla="*/ 75800 h 6877877"/>
              <a:gd name="connsiteX3" fmla="*/ 6300422 w 11875678"/>
              <a:gd name="connsiteY3" fmla="*/ 189858 h 6877877"/>
              <a:gd name="connsiteX4" fmla="*/ 6299163 w 11875678"/>
              <a:gd name="connsiteY4" fmla="*/ 285303 h 6877877"/>
              <a:gd name="connsiteX5" fmla="*/ 6299163 w 11875678"/>
              <a:gd name="connsiteY5" fmla="*/ 310101 h 6877877"/>
              <a:gd name="connsiteX6" fmla="*/ 6298836 w 11875678"/>
              <a:gd name="connsiteY6" fmla="*/ 310101 h 6877877"/>
              <a:gd name="connsiteX7" fmla="*/ 6297529 w 11875678"/>
              <a:gd name="connsiteY7" fmla="*/ 409230 h 6877877"/>
              <a:gd name="connsiteX8" fmla="*/ 6242660 w 11875678"/>
              <a:gd name="connsiteY8" fmla="*/ 1141567 h 6877877"/>
              <a:gd name="connsiteX9" fmla="*/ 5512458 w 11875678"/>
              <a:gd name="connsiteY9" fmla="*/ 3758636 h 6877877"/>
              <a:gd name="connsiteX10" fmla="*/ 6055468 w 11875678"/>
              <a:gd name="connsiteY10" fmla="*/ 3746248 h 6877877"/>
              <a:gd name="connsiteX11" fmla="*/ 7698423 w 11875678"/>
              <a:gd name="connsiteY11" fmla="*/ 3334330 h 6877877"/>
              <a:gd name="connsiteX12" fmla="*/ 8442548 w 11875678"/>
              <a:gd name="connsiteY12" fmla="*/ 2752071 h 6877877"/>
              <a:gd name="connsiteX13" fmla="*/ 10251035 w 11875678"/>
              <a:gd name="connsiteY13" fmla="*/ 1516319 h 6877877"/>
              <a:gd name="connsiteX14" fmla="*/ 11312303 w 11875678"/>
              <a:gd name="connsiteY14" fmla="*/ 703324 h 6877877"/>
              <a:gd name="connsiteX15" fmla="*/ 10900127 w 11875678"/>
              <a:gd name="connsiteY15" fmla="*/ 174820 h 6877877"/>
              <a:gd name="connsiteX16" fmla="*/ 10684259 w 11875678"/>
              <a:gd name="connsiteY16" fmla="*/ 73474 h 6877877"/>
              <a:gd name="connsiteX17" fmla="*/ 10684259 w 11875678"/>
              <a:gd name="connsiteY17" fmla="*/ 74296 h 6877877"/>
              <a:gd name="connsiteX18" fmla="*/ 10606472 w 11875678"/>
              <a:gd name="connsiteY18" fmla="*/ 39718 h 6877877"/>
              <a:gd name="connsiteX19" fmla="*/ 10598002 w 11875678"/>
              <a:gd name="connsiteY19" fmla="*/ 36576 h 6877877"/>
              <a:gd name="connsiteX20" fmla="*/ 10599405 w 11875678"/>
              <a:gd name="connsiteY20" fmla="*/ 36576 h 6877877"/>
              <a:gd name="connsiteX21" fmla="*/ 10517124 w 11875678"/>
              <a:gd name="connsiteY21" fmla="*/ 0 h 6877877"/>
              <a:gd name="connsiteX22" fmla="*/ 10646318 w 11875678"/>
              <a:gd name="connsiteY22" fmla="*/ 0 h 6877877"/>
              <a:gd name="connsiteX23" fmla="*/ 10684259 w 11875678"/>
              <a:gd name="connsiteY23" fmla="*/ 0 h 6877877"/>
              <a:gd name="connsiteX24" fmla="*/ 11875678 w 11875678"/>
              <a:gd name="connsiteY24" fmla="*/ 0 h 6877877"/>
              <a:gd name="connsiteX25" fmla="*/ 11875678 w 11875678"/>
              <a:gd name="connsiteY25" fmla="*/ 36576 h 6877877"/>
              <a:gd name="connsiteX26" fmla="*/ 11875678 w 11875678"/>
              <a:gd name="connsiteY26" fmla="*/ 45719 h 6877877"/>
              <a:gd name="connsiteX27" fmla="*/ 11875678 w 11875678"/>
              <a:gd name="connsiteY27" fmla="*/ 6877877 h 6877877"/>
              <a:gd name="connsiteX28" fmla="*/ 2290895 w 11875678"/>
              <a:gd name="connsiteY28" fmla="*/ 6877877 h 6877877"/>
              <a:gd name="connsiteX29" fmla="*/ 2340825 w 11875678"/>
              <a:gd name="connsiteY29" fmla="*/ 6843948 h 6877877"/>
              <a:gd name="connsiteX30" fmla="*/ 2677054 w 11875678"/>
              <a:gd name="connsiteY30" fmla="*/ 6012927 h 6877877"/>
              <a:gd name="connsiteX31" fmla="*/ 2666235 w 11875678"/>
              <a:gd name="connsiteY31" fmla="*/ 5726284 h 6877877"/>
              <a:gd name="connsiteX32" fmla="*/ 1004775 w 11875678"/>
              <a:gd name="connsiteY32" fmla="*/ 6480852 h 6877877"/>
              <a:gd name="connsiteX33" fmla="*/ 1382081 w 11875678"/>
              <a:gd name="connsiteY33" fmla="*/ 6867819 h 6877877"/>
              <a:gd name="connsiteX34" fmla="*/ 1399251 w 11875678"/>
              <a:gd name="connsiteY34" fmla="*/ 6877877 h 6877877"/>
              <a:gd name="connsiteX35" fmla="*/ 0 w 11875678"/>
              <a:gd name="connsiteY35" fmla="*/ 6877877 h 6877877"/>
              <a:gd name="connsiteX36" fmla="*/ 12776 w 11875678"/>
              <a:gd name="connsiteY36" fmla="*/ 6865466 h 6877877"/>
              <a:gd name="connsiteX37" fmla="*/ 628216 w 11875678"/>
              <a:gd name="connsiteY37" fmla="*/ 6348355 h 6877877"/>
              <a:gd name="connsiteX38" fmla="*/ 755070 w 11875678"/>
              <a:gd name="connsiteY38" fmla="*/ 6260064 h 6877877"/>
              <a:gd name="connsiteX39" fmla="*/ 885018 w 11875678"/>
              <a:gd name="connsiteY39" fmla="*/ 6174871 h 6877877"/>
              <a:gd name="connsiteX40" fmla="*/ 2557326 w 11875678"/>
              <a:gd name="connsiteY40" fmla="*/ 5420527 h 6877877"/>
              <a:gd name="connsiteX41" fmla="*/ 2704291 w 11875678"/>
              <a:gd name="connsiteY41" fmla="*/ 5374058 h 6877877"/>
              <a:gd name="connsiteX42" fmla="*/ 2854350 w 11875678"/>
              <a:gd name="connsiteY42" fmla="*/ 5329139 h 6877877"/>
              <a:gd name="connsiteX43" fmla="*/ 3329279 w 11875678"/>
              <a:gd name="connsiteY43" fmla="*/ 5200575 h 6877877"/>
              <a:gd name="connsiteX44" fmla="*/ 3651055 w 11875678"/>
              <a:gd name="connsiteY44" fmla="*/ 5126225 h 6877877"/>
              <a:gd name="connsiteX45" fmla="*/ 5218166 w 11875678"/>
              <a:gd name="connsiteY45" fmla="*/ 3791021 h 6877877"/>
              <a:gd name="connsiteX46" fmla="*/ 5219713 w 11875678"/>
              <a:gd name="connsiteY46" fmla="*/ 3787923 h 6877877"/>
              <a:gd name="connsiteX47" fmla="*/ 5221260 w 11875678"/>
              <a:gd name="connsiteY47" fmla="*/ 3781727 h 6877877"/>
              <a:gd name="connsiteX48" fmla="*/ 5504362 w 11875678"/>
              <a:gd name="connsiteY48" fmla="*/ 2911211 h 6877877"/>
              <a:gd name="connsiteX49" fmla="*/ 5833873 w 11875678"/>
              <a:gd name="connsiteY49" fmla="*/ 1103574 h 6877877"/>
              <a:gd name="connsiteX50" fmla="*/ 5929787 w 11875678"/>
              <a:gd name="connsiteY50" fmla="*/ 152512 h 6877877"/>
              <a:gd name="connsiteX51" fmla="*/ 5937379 w 11875678"/>
              <a:gd name="connsiteY51" fmla="*/ 43886 h 6877877"/>
              <a:gd name="connsiteX52" fmla="*/ 5937379 w 11875678"/>
              <a:gd name="connsiteY52" fmla="*/ 0 h 6877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875678" h="6877877">
                <a:moveTo>
                  <a:pt x="5937379" y="0"/>
                </a:moveTo>
                <a:lnTo>
                  <a:pt x="6299163" y="0"/>
                </a:lnTo>
                <a:lnTo>
                  <a:pt x="6299163" y="75800"/>
                </a:lnTo>
                <a:lnTo>
                  <a:pt x="6300422" y="189858"/>
                </a:lnTo>
                <a:lnTo>
                  <a:pt x="6299163" y="285303"/>
                </a:lnTo>
                <a:lnTo>
                  <a:pt x="6299163" y="310101"/>
                </a:lnTo>
                <a:lnTo>
                  <a:pt x="6298836" y="310101"/>
                </a:lnTo>
                <a:lnTo>
                  <a:pt x="6297529" y="409230"/>
                </a:lnTo>
                <a:cubicBezTo>
                  <a:pt x="6291395" y="635396"/>
                  <a:pt x="6274931" y="881337"/>
                  <a:pt x="6242660" y="1141567"/>
                </a:cubicBezTo>
                <a:cubicBezTo>
                  <a:pt x="6086409" y="2392805"/>
                  <a:pt x="5772360" y="3205800"/>
                  <a:pt x="5512458" y="3758636"/>
                </a:cubicBezTo>
                <a:cubicBezTo>
                  <a:pt x="5608374" y="3769476"/>
                  <a:pt x="5902311" y="3746248"/>
                  <a:pt x="6055468" y="3746248"/>
                </a:cubicBezTo>
                <a:cubicBezTo>
                  <a:pt x="6208625" y="3746248"/>
                  <a:pt x="7078060" y="3675014"/>
                  <a:pt x="7698423" y="3334330"/>
                </a:cubicBezTo>
                <a:cubicBezTo>
                  <a:pt x="7989266" y="3173280"/>
                  <a:pt x="8199663" y="2978161"/>
                  <a:pt x="8442548" y="2752071"/>
                </a:cubicBezTo>
                <a:cubicBezTo>
                  <a:pt x="8818478" y="2400548"/>
                  <a:pt x="9287231" y="1963854"/>
                  <a:pt x="10251035" y="1516319"/>
                </a:cubicBezTo>
                <a:cubicBezTo>
                  <a:pt x="10761558" y="1279389"/>
                  <a:pt x="11306115" y="1002197"/>
                  <a:pt x="11312303" y="703324"/>
                </a:cubicBezTo>
                <a:cubicBezTo>
                  <a:pt x="11318105" y="480477"/>
                  <a:pt x="11145445" y="310370"/>
                  <a:pt x="10900127" y="174820"/>
                </a:cubicBezTo>
                <a:lnTo>
                  <a:pt x="10684259" y="73474"/>
                </a:lnTo>
                <a:lnTo>
                  <a:pt x="10684259" y="74296"/>
                </a:lnTo>
                <a:lnTo>
                  <a:pt x="10606472" y="39718"/>
                </a:lnTo>
                <a:lnTo>
                  <a:pt x="10598002" y="36576"/>
                </a:lnTo>
                <a:lnTo>
                  <a:pt x="10599405" y="36576"/>
                </a:lnTo>
                <a:lnTo>
                  <a:pt x="10517124" y="0"/>
                </a:lnTo>
                <a:lnTo>
                  <a:pt x="10646318" y="0"/>
                </a:lnTo>
                <a:lnTo>
                  <a:pt x="10684259" y="0"/>
                </a:lnTo>
                <a:lnTo>
                  <a:pt x="11875678" y="0"/>
                </a:lnTo>
                <a:lnTo>
                  <a:pt x="11875678" y="36576"/>
                </a:lnTo>
                <a:lnTo>
                  <a:pt x="11875678" y="45719"/>
                </a:lnTo>
                <a:lnTo>
                  <a:pt x="11875678" y="6877877"/>
                </a:lnTo>
                <a:lnTo>
                  <a:pt x="2290895" y="6877877"/>
                </a:lnTo>
                <a:lnTo>
                  <a:pt x="2340825" y="6843948"/>
                </a:lnTo>
                <a:cubicBezTo>
                  <a:pt x="2563746" y="6654096"/>
                  <a:pt x="2678213" y="6317388"/>
                  <a:pt x="2677054" y="6012927"/>
                </a:cubicBezTo>
                <a:cubicBezTo>
                  <a:pt x="2677054" y="5909116"/>
                  <a:pt x="2673962" y="5813052"/>
                  <a:pt x="2666235" y="5726284"/>
                </a:cubicBezTo>
                <a:cubicBezTo>
                  <a:pt x="1941375" y="5963345"/>
                  <a:pt x="1409708" y="6225197"/>
                  <a:pt x="1004775" y="6480852"/>
                </a:cubicBezTo>
                <a:cubicBezTo>
                  <a:pt x="1124554" y="6643541"/>
                  <a:pt x="1246652" y="6776016"/>
                  <a:pt x="1382081" y="6867819"/>
                </a:cubicBezTo>
                <a:lnTo>
                  <a:pt x="1399251" y="6877877"/>
                </a:lnTo>
                <a:lnTo>
                  <a:pt x="0" y="6877877"/>
                </a:lnTo>
                <a:lnTo>
                  <a:pt x="12776" y="6865466"/>
                </a:lnTo>
                <a:cubicBezTo>
                  <a:pt x="178329" y="6707036"/>
                  <a:pt x="374121" y="6530745"/>
                  <a:pt x="628216" y="6348355"/>
                </a:cubicBezTo>
                <a:cubicBezTo>
                  <a:pt x="668438" y="6318924"/>
                  <a:pt x="710207" y="6289494"/>
                  <a:pt x="755070" y="6260064"/>
                </a:cubicBezTo>
                <a:lnTo>
                  <a:pt x="885018" y="6174871"/>
                </a:lnTo>
                <a:cubicBezTo>
                  <a:pt x="1290332" y="5919293"/>
                  <a:pt x="1824048" y="5657518"/>
                  <a:pt x="2557326" y="5420527"/>
                </a:cubicBezTo>
                <a:lnTo>
                  <a:pt x="2704291" y="5374058"/>
                </a:lnTo>
                <a:lnTo>
                  <a:pt x="2854350" y="5329139"/>
                </a:lnTo>
                <a:cubicBezTo>
                  <a:pt x="3004409" y="5285768"/>
                  <a:pt x="3162203" y="5242397"/>
                  <a:pt x="3329279" y="5200575"/>
                </a:cubicBezTo>
                <a:cubicBezTo>
                  <a:pt x="3440663" y="5172694"/>
                  <a:pt x="3547406" y="5147910"/>
                  <a:pt x="3651055" y="5126225"/>
                </a:cubicBezTo>
                <a:cubicBezTo>
                  <a:pt x="4333282" y="4975976"/>
                  <a:pt x="4785006" y="4875293"/>
                  <a:pt x="5218166" y="3791021"/>
                </a:cubicBezTo>
                <a:cubicBezTo>
                  <a:pt x="5218166" y="3789472"/>
                  <a:pt x="5218166" y="3787923"/>
                  <a:pt x="5219713" y="3787923"/>
                </a:cubicBezTo>
                <a:cubicBezTo>
                  <a:pt x="5219713" y="3784825"/>
                  <a:pt x="5221260" y="3783276"/>
                  <a:pt x="5221260" y="3781727"/>
                </a:cubicBezTo>
                <a:cubicBezTo>
                  <a:pt x="5224354" y="3777080"/>
                  <a:pt x="5352756" y="3498267"/>
                  <a:pt x="5504362" y="2911211"/>
                </a:cubicBezTo>
                <a:cubicBezTo>
                  <a:pt x="5615746" y="2480600"/>
                  <a:pt x="5739506" y="1882701"/>
                  <a:pt x="5833873" y="1103574"/>
                </a:cubicBezTo>
                <a:cubicBezTo>
                  <a:pt x="5880283" y="730275"/>
                  <a:pt x="5909676" y="415836"/>
                  <a:pt x="5929787" y="152512"/>
                </a:cubicBezTo>
                <a:lnTo>
                  <a:pt x="5937379" y="43886"/>
                </a:lnTo>
                <a:lnTo>
                  <a:pt x="593737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rgbClr val="40404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1562" y="5714829"/>
            <a:ext cx="1951329" cy="70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6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EDE72A9-6327-834C-BAEC-1CDBEE26A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reeform 8"/>
          <p:cNvSpPr>
            <a:spLocks/>
          </p:cNvSpPr>
          <p:nvPr userDrawn="1"/>
        </p:nvSpPr>
        <p:spPr bwMode="auto">
          <a:xfrm>
            <a:off x="152614" y="0"/>
            <a:ext cx="12039386" cy="6858000"/>
          </a:xfrm>
          <a:custGeom>
            <a:avLst/>
            <a:gdLst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39" fmla="*/ 5955080 w 12039386"/>
              <a:gd name="connsiteY3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2039386" h="6858000">
                <a:moveTo>
                  <a:pt x="5955080" y="0"/>
                </a:moveTo>
                <a:lnTo>
                  <a:pt x="6315920" y="0"/>
                </a:lnTo>
                <a:lnTo>
                  <a:pt x="6317612" y="153282"/>
                </a:lnTo>
                <a:cubicBezTo>
                  <a:pt x="6317804" y="436448"/>
                  <a:pt x="6302877" y="758017"/>
                  <a:pt x="6259850" y="1104991"/>
                </a:cubicBezTo>
                <a:cubicBezTo>
                  <a:pt x="6103599" y="2356229"/>
                  <a:pt x="5789550" y="3169224"/>
                  <a:pt x="5529649" y="3722060"/>
                </a:cubicBezTo>
                <a:cubicBezTo>
                  <a:pt x="5625564" y="3732900"/>
                  <a:pt x="5665787" y="3709672"/>
                  <a:pt x="6072658" y="3709672"/>
                </a:cubicBezTo>
                <a:cubicBezTo>
                  <a:pt x="6479529" y="3709672"/>
                  <a:pt x="7095250" y="3638438"/>
                  <a:pt x="7715613" y="3297754"/>
                </a:cubicBezTo>
                <a:cubicBezTo>
                  <a:pt x="8006456" y="3136704"/>
                  <a:pt x="8216853" y="2941585"/>
                  <a:pt x="8459738" y="2715495"/>
                </a:cubicBezTo>
                <a:cubicBezTo>
                  <a:pt x="8835668" y="2363972"/>
                  <a:pt x="9304421" y="1927278"/>
                  <a:pt x="10268225" y="1479743"/>
                </a:cubicBezTo>
                <a:cubicBezTo>
                  <a:pt x="10778748" y="1242813"/>
                  <a:pt x="11323305" y="965621"/>
                  <a:pt x="11329493" y="666748"/>
                </a:cubicBezTo>
                <a:cubicBezTo>
                  <a:pt x="11337229" y="369618"/>
                  <a:pt x="11027700" y="166249"/>
                  <a:pt x="10651697" y="13540"/>
                </a:cubicBezTo>
                <a:lnTo>
                  <a:pt x="10615192" y="0"/>
                </a:lnTo>
                <a:lnTo>
                  <a:pt x="11892868" y="0"/>
                </a:lnTo>
                <a:lnTo>
                  <a:pt x="12039386" y="0"/>
                </a:lnTo>
                <a:lnTo>
                  <a:pt x="12039386" y="6858000"/>
                </a:lnTo>
                <a:lnTo>
                  <a:pt x="11892868" y="6858000"/>
                </a:lnTo>
                <a:lnTo>
                  <a:pt x="2283510" y="6858000"/>
                </a:lnTo>
                <a:lnTo>
                  <a:pt x="2358015" y="6807372"/>
                </a:lnTo>
                <a:cubicBezTo>
                  <a:pt x="2580936" y="6617520"/>
                  <a:pt x="2695403" y="6280812"/>
                  <a:pt x="2694244" y="5976351"/>
                </a:cubicBezTo>
                <a:cubicBezTo>
                  <a:pt x="2694244" y="5872540"/>
                  <a:pt x="2691152" y="5776476"/>
                  <a:pt x="2683425" y="5689708"/>
                </a:cubicBezTo>
                <a:cubicBezTo>
                  <a:pt x="1958565" y="5926769"/>
                  <a:pt x="1426898" y="6188621"/>
                  <a:pt x="1021965" y="6444276"/>
                </a:cubicBezTo>
                <a:cubicBezTo>
                  <a:pt x="1141744" y="6606965"/>
                  <a:pt x="1263842" y="6739440"/>
                  <a:pt x="1399271" y="6831243"/>
                </a:cubicBezTo>
                <a:lnTo>
                  <a:pt x="1444949" y="6858000"/>
                </a:lnTo>
                <a:lnTo>
                  <a:pt x="0" y="6858000"/>
                </a:lnTo>
                <a:lnTo>
                  <a:pt x="29966" y="6828890"/>
                </a:lnTo>
                <a:cubicBezTo>
                  <a:pt x="195519" y="6670460"/>
                  <a:pt x="391311" y="6494169"/>
                  <a:pt x="645406" y="6311779"/>
                </a:cubicBezTo>
                <a:cubicBezTo>
                  <a:pt x="685628" y="6282348"/>
                  <a:pt x="727397" y="6252918"/>
                  <a:pt x="772260" y="6223488"/>
                </a:cubicBezTo>
                <a:cubicBezTo>
                  <a:pt x="814029" y="6195607"/>
                  <a:pt x="857345" y="6167725"/>
                  <a:pt x="902208" y="6138295"/>
                </a:cubicBezTo>
                <a:cubicBezTo>
                  <a:pt x="1307522" y="5882717"/>
                  <a:pt x="1841238" y="5620942"/>
                  <a:pt x="2574516" y="5383951"/>
                </a:cubicBezTo>
                <a:lnTo>
                  <a:pt x="2721481" y="5337482"/>
                </a:lnTo>
                <a:cubicBezTo>
                  <a:pt x="2770985" y="5321993"/>
                  <a:pt x="2820489" y="5308052"/>
                  <a:pt x="2871540" y="5292563"/>
                </a:cubicBezTo>
                <a:cubicBezTo>
                  <a:pt x="3021599" y="5249192"/>
                  <a:pt x="3179393" y="5205821"/>
                  <a:pt x="3346469" y="5163999"/>
                </a:cubicBezTo>
                <a:cubicBezTo>
                  <a:pt x="3457853" y="5136118"/>
                  <a:pt x="3564596" y="5111334"/>
                  <a:pt x="3668245" y="5089649"/>
                </a:cubicBezTo>
                <a:cubicBezTo>
                  <a:pt x="4350473" y="4939400"/>
                  <a:pt x="4802196" y="4838717"/>
                  <a:pt x="5235357" y="3754445"/>
                </a:cubicBezTo>
                <a:cubicBezTo>
                  <a:pt x="5235357" y="3752896"/>
                  <a:pt x="5235357" y="3751347"/>
                  <a:pt x="5236903" y="3751347"/>
                </a:cubicBezTo>
                <a:cubicBezTo>
                  <a:pt x="5236903" y="3748249"/>
                  <a:pt x="5238450" y="3746700"/>
                  <a:pt x="5238450" y="3745151"/>
                </a:cubicBezTo>
                <a:cubicBezTo>
                  <a:pt x="5241544" y="3740504"/>
                  <a:pt x="5369946" y="3461691"/>
                  <a:pt x="5521553" y="2874635"/>
                </a:cubicBezTo>
                <a:cubicBezTo>
                  <a:pt x="5632936" y="2444024"/>
                  <a:pt x="5756696" y="1846125"/>
                  <a:pt x="5851063" y="1066998"/>
                </a:cubicBezTo>
                <a:cubicBezTo>
                  <a:pt x="5897473" y="693699"/>
                  <a:pt x="5926866" y="379260"/>
                  <a:pt x="5946977" y="115936"/>
                </a:cubicBezTo>
                <a:lnTo>
                  <a:pt x="5955080" y="0"/>
                </a:lnTo>
                <a:close/>
              </a:path>
            </a:pathLst>
          </a:custGeom>
          <a:solidFill>
            <a:schemeClr val="accent2">
              <a:alpha val="9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316322" y="0"/>
            <a:ext cx="11875678" cy="6858000"/>
          </a:xfrm>
          <a:custGeom>
            <a:avLst/>
            <a:gdLst>
              <a:gd name="connsiteX0" fmla="*/ 5937379 w 11875678"/>
              <a:gd name="connsiteY0" fmla="*/ 0 h 6877877"/>
              <a:gd name="connsiteX1" fmla="*/ 6299163 w 11875678"/>
              <a:gd name="connsiteY1" fmla="*/ 0 h 6877877"/>
              <a:gd name="connsiteX2" fmla="*/ 6299163 w 11875678"/>
              <a:gd name="connsiteY2" fmla="*/ 75800 h 6877877"/>
              <a:gd name="connsiteX3" fmla="*/ 6300422 w 11875678"/>
              <a:gd name="connsiteY3" fmla="*/ 189858 h 6877877"/>
              <a:gd name="connsiteX4" fmla="*/ 6299163 w 11875678"/>
              <a:gd name="connsiteY4" fmla="*/ 285303 h 6877877"/>
              <a:gd name="connsiteX5" fmla="*/ 6299163 w 11875678"/>
              <a:gd name="connsiteY5" fmla="*/ 310101 h 6877877"/>
              <a:gd name="connsiteX6" fmla="*/ 6298836 w 11875678"/>
              <a:gd name="connsiteY6" fmla="*/ 310101 h 6877877"/>
              <a:gd name="connsiteX7" fmla="*/ 6297529 w 11875678"/>
              <a:gd name="connsiteY7" fmla="*/ 409230 h 6877877"/>
              <a:gd name="connsiteX8" fmla="*/ 6242660 w 11875678"/>
              <a:gd name="connsiteY8" fmla="*/ 1141567 h 6877877"/>
              <a:gd name="connsiteX9" fmla="*/ 5512458 w 11875678"/>
              <a:gd name="connsiteY9" fmla="*/ 3758636 h 6877877"/>
              <a:gd name="connsiteX10" fmla="*/ 6055468 w 11875678"/>
              <a:gd name="connsiteY10" fmla="*/ 3746248 h 6877877"/>
              <a:gd name="connsiteX11" fmla="*/ 7698423 w 11875678"/>
              <a:gd name="connsiteY11" fmla="*/ 3334330 h 6877877"/>
              <a:gd name="connsiteX12" fmla="*/ 8442548 w 11875678"/>
              <a:gd name="connsiteY12" fmla="*/ 2752071 h 6877877"/>
              <a:gd name="connsiteX13" fmla="*/ 10251035 w 11875678"/>
              <a:gd name="connsiteY13" fmla="*/ 1516319 h 6877877"/>
              <a:gd name="connsiteX14" fmla="*/ 11312303 w 11875678"/>
              <a:gd name="connsiteY14" fmla="*/ 703324 h 6877877"/>
              <a:gd name="connsiteX15" fmla="*/ 10900127 w 11875678"/>
              <a:gd name="connsiteY15" fmla="*/ 174820 h 6877877"/>
              <a:gd name="connsiteX16" fmla="*/ 10684259 w 11875678"/>
              <a:gd name="connsiteY16" fmla="*/ 73474 h 6877877"/>
              <a:gd name="connsiteX17" fmla="*/ 10684259 w 11875678"/>
              <a:gd name="connsiteY17" fmla="*/ 74296 h 6877877"/>
              <a:gd name="connsiteX18" fmla="*/ 10606472 w 11875678"/>
              <a:gd name="connsiteY18" fmla="*/ 39718 h 6877877"/>
              <a:gd name="connsiteX19" fmla="*/ 10598002 w 11875678"/>
              <a:gd name="connsiteY19" fmla="*/ 36576 h 6877877"/>
              <a:gd name="connsiteX20" fmla="*/ 10599405 w 11875678"/>
              <a:gd name="connsiteY20" fmla="*/ 36576 h 6877877"/>
              <a:gd name="connsiteX21" fmla="*/ 10517124 w 11875678"/>
              <a:gd name="connsiteY21" fmla="*/ 0 h 6877877"/>
              <a:gd name="connsiteX22" fmla="*/ 10646318 w 11875678"/>
              <a:gd name="connsiteY22" fmla="*/ 0 h 6877877"/>
              <a:gd name="connsiteX23" fmla="*/ 10684259 w 11875678"/>
              <a:gd name="connsiteY23" fmla="*/ 0 h 6877877"/>
              <a:gd name="connsiteX24" fmla="*/ 11875678 w 11875678"/>
              <a:gd name="connsiteY24" fmla="*/ 0 h 6877877"/>
              <a:gd name="connsiteX25" fmla="*/ 11875678 w 11875678"/>
              <a:gd name="connsiteY25" fmla="*/ 36576 h 6877877"/>
              <a:gd name="connsiteX26" fmla="*/ 11875678 w 11875678"/>
              <a:gd name="connsiteY26" fmla="*/ 45719 h 6877877"/>
              <a:gd name="connsiteX27" fmla="*/ 11875678 w 11875678"/>
              <a:gd name="connsiteY27" fmla="*/ 6877877 h 6877877"/>
              <a:gd name="connsiteX28" fmla="*/ 2290895 w 11875678"/>
              <a:gd name="connsiteY28" fmla="*/ 6877877 h 6877877"/>
              <a:gd name="connsiteX29" fmla="*/ 2340825 w 11875678"/>
              <a:gd name="connsiteY29" fmla="*/ 6843948 h 6877877"/>
              <a:gd name="connsiteX30" fmla="*/ 2677054 w 11875678"/>
              <a:gd name="connsiteY30" fmla="*/ 6012927 h 6877877"/>
              <a:gd name="connsiteX31" fmla="*/ 2666235 w 11875678"/>
              <a:gd name="connsiteY31" fmla="*/ 5726284 h 6877877"/>
              <a:gd name="connsiteX32" fmla="*/ 1004775 w 11875678"/>
              <a:gd name="connsiteY32" fmla="*/ 6480852 h 6877877"/>
              <a:gd name="connsiteX33" fmla="*/ 1382081 w 11875678"/>
              <a:gd name="connsiteY33" fmla="*/ 6867819 h 6877877"/>
              <a:gd name="connsiteX34" fmla="*/ 1399251 w 11875678"/>
              <a:gd name="connsiteY34" fmla="*/ 6877877 h 6877877"/>
              <a:gd name="connsiteX35" fmla="*/ 0 w 11875678"/>
              <a:gd name="connsiteY35" fmla="*/ 6877877 h 6877877"/>
              <a:gd name="connsiteX36" fmla="*/ 12776 w 11875678"/>
              <a:gd name="connsiteY36" fmla="*/ 6865466 h 6877877"/>
              <a:gd name="connsiteX37" fmla="*/ 628216 w 11875678"/>
              <a:gd name="connsiteY37" fmla="*/ 6348355 h 6877877"/>
              <a:gd name="connsiteX38" fmla="*/ 755070 w 11875678"/>
              <a:gd name="connsiteY38" fmla="*/ 6260064 h 6877877"/>
              <a:gd name="connsiteX39" fmla="*/ 885018 w 11875678"/>
              <a:gd name="connsiteY39" fmla="*/ 6174871 h 6877877"/>
              <a:gd name="connsiteX40" fmla="*/ 2557326 w 11875678"/>
              <a:gd name="connsiteY40" fmla="*/ 5420527 h 6877877"/>
              <a:gd name="connsiteX41" fmla="*/ 2704291 w 11875678"/>
              <a:gd name="connsiteY41" fmla="*/ 5374058 h 6877877"/>
              <a:gd name="connsiteX42" fmla="*/ 2854350 w 11875678"/>
              <a:gd name="connsiteY42" fmla="*/ 5329139 h 6877877"/>
              <a:gd name="connsiteX43" fmla="*/ 3329279 w 11875678"/>
              <a:gd name="connsiteY43" fmla="*/ 5200575 h 6877877"/>
              <a:gd name="connsiteX44" fmla="*/ 3651055 w 11875678"/>
              <a:gd name="connsiteY44" fmla="*/ 5126225 h 6877877"/>
              <a:gd name="connsiteX45" fmla="*/ 5218166 w 11875678"/>
              <a:gd name="connsiteY45" fmla="*/ 3791021 h 6877877"/>
              <a:gd name="connsiteX46" fmla="*/ 5219713 w 11875678"/>
              <a:gd name="connsiteY46" fmla="*/ 3787923 h 6877877"/>
              <a:gd name="connsiteX47" fmla="*/ 5221260 w 11875678"/>
              <a:gd name="connsiteY47" fmla="*/ 3781727 h 6877877"/>
              <a:gd name="connsiteX48" fmla="*/ 5504362 w 11875678"/>
              <a:gd name="connsiteY48" fmla="*/ 2911211 h 6877877"/>
              <a:gd name="connsiteX49" fmla="*/ 5833873 w 11875678"/>
              <a:gd name="connsiteY49" fmla="*/ 1103574 h 6877877"/>
              <a:gd name="connsiteX50" fmla="*/ 5929787 w 11875678"/>
              <a:gd name="connsiteY50" fmla="*/ 152512 h 6877877"/>
              <a:gd name="connsiteX51" fmla="*/ 5937379 w 11875678"/>
              <a:gd name="connsiteY51" fmla="*/ 43886 h 6877877"/>
              <a:gd name="connsiteX52" fmla="*/ 5937379 w 11875678"/>
              <a:gd name="connsiteY52" fmla="*/ 0 h 6877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875678" h="6877877">
                <a:moveTo>
                  <a:pt x="5937379" y="0"/>
                </a:moveTo>
                <a:lnTo>
                  <a:pt x="6299163" y="0"/>
                </a:lnTo>
                <a:lnTo>
                  <a:pt x="6299163" y="75800"/>
                </a:lnTo>
                <a:lnTo>
                  <a:pt x="6300422" y="189858"/>
                </a:lnTo>
                <a:lnTo>
                  <a:pt x="6299163" y="285303"/>
                </a:lnTo>
                <a:lnTo>
                  <a:pt x="6299163" y="310101"/>
                </a:lnTo>
                <a:lnTo>
                  <a:pt x="6298836" y="310101"/>
                </a:lnTo>
                <a:lnTo>
                  <a:pt x="6297529" y="409230"/>
                </a:lnTo>
                <a:cubicBezTo>
                  <a:pt x="6291395" y="635396"/>
                  <a:pt x="6274931" y="881337"/>
                  <a:pt x="6242660" y="1141567"/>
                </a:cubicBezTo>
                <a:cubicBezTo>
                  <a:pt x="6086409" y="2392805"/>
                  <a:pt x="5772360" y="3205800"/>
                  <a:pt x="5512458" y="3758636"/>
                </a:cubicBezTo>
                <a:cubicBezTo>
                  <a:pt x="5608374" y="3769476"/>
                  <a:pt x="5902311" y="3746248"/>
                  <a:pt x="6055468" y="3746248"/>
                </a:cubicBezTo>
                <a:cubicBezTo>
                  <a:pt x="6208625" y="3746248"/>
                  <a:pt x="7078060" y="3675014"/>
                  <a:pt x="7698423" y="3334330"/>
                </a:cubicBezTo>
                <a:cubicBezTo>
                  <a:pt x="7989266" y="3173280"/>
                  <a:pt x="8199663" y="2978161"/>
                  <a:pt x="8442548" y="2752071"/>
                </a:cubicBezTo>
                <a:cubicBezTo>
                  <a:pt x="8818478" y="2400548"/>
                  <a:pt x="9287231" y="1963854"/>
                  <a:pt x="10251035" y="1516319"/>
                </a:cubicBezTo>
                <a:cubicBezTo>
                  <a:pt x="10761558" y="1279389"/>
                  <a:pt x="11306115" y="1002197"/>
                  <a:pt x="11312303" y="703324"/>
                </a:cubicBezTo>
                <a:cubicBezTo>
                  <a:pt x="11318105" y="480477"/>
                  <a:pt x="11145445" y="310370"/>
                  <a:pt x="10900127" y="174820"/>
                </a:cubicBezTo>
                <a:lnTo>
                  <a:pt x="10684259" y="73474"/>
                </a:lnTo>
                <a:lnTo>
                  <a:pt x="10684259" y="74296"/>
                </a:lnTo>
                <a:lnTo>
                  <a:pt x="10606472" y="39718"/>
                </a:lnTo>
                <a:lnTo>
                  <a:pt x="10598002" y="36576"/>
                </a:lnTo>
                <a:lnTo>
                  <a:pt x="10599405" y="36576"/>
                </a:lnTo>
                <a:lnTo>
                  <a:pt x="10517124" y="0"/>
                </a:lnTo>
                <a:lnTo>
                  <a:pt x="10646318" y="0"/>
                </a:lnTo>
                <a:lnTo>
                  <a:pt x="10684259" y="0"/>
                </a:lnTo>
                <a:lnTo>
                  <a:pt x="11875678" y="0"/>
                </a:lnTo>
                <a:lnTo>
                  <a:pt x="11875678" y="36576"/>
                </a:lnTo>
                <a:lnTo>
                  <a:pt x="11875678" y="45719"/>
                </a:lnTo>
                <a:lnTo>
                  <a:pt x="11875678" y="6877877"/>
                </a:lnTo>
                <a:lnTo>
                  <a:pt x="2290895" y="6877877"/>
                </a:lnTo>
                <a:lnTo>
                  <a:pt x="2340825" y="6843948"/>
                </a:lnTo>
                <a:cubicBezTo>
                  <a:pt x="2563746" y="6654096"/>
                  <a:pt x="2678213" y="6317388"/>
                  <a:pt x="2677054" y="6012927"/>
                </a:cubicBezTo>
                <a:cubicBezTo>
                  <a:pt x="2677054" y="5909116"/>
                  <a:pt x="2673962" y="5813052"/>
                  <a:pt x="2666235" y="5726284"/>
                </a:cubicBezTo>
                <a:cubicBezTo>
                  <a:pt x="1941375" y="5963345"/>
                  <a:pt x="1409708" y="6225197"/>
                  <a:pt x="1004775" y="6480852"/>
                </a:cubicBezTo>
                <a:cubicBezTo>
                  <a:pt x="1124554" y="6643541"/>
                  <a:pt x="1246652" y="6776016"/>
                  <a:pt x="1382081" y="6867819"/>
                </a:cubicBezTo>
                <a:lnTo>
                  <a:pt x="1399251" y="6877877"/>
                </a:lnTo>
                <a:lnTo>
                  <a:pt x="0" y="6877877"/>
                </a:lnTo>
                <a:lnTo>
                  <a:pt x="12776" y="6865466"/>
                </a:lnTo>
                <a:cubicBezTo>
                  <a:pt x="178329" y="6707036"/>
                  <a:pt x="374121" y="6530745"/>
                  <a:pt x="628216" y="6348355"/>
                </a:cubicBezTo>
                <a:cubicBezTo>
                  <a:pt x="668438" y="6318924"/>
                  <a:pt x="710207" y="6289494"/>
                  <a:pt x="755070" y="6260064"/>
                </a:cubicBezTo>
                <a:lnTo>
                  <a:pt x="885018" y="6174871"/>
                </a:lnTo>
                <a:cubicBezTo>
                  <a:pt x="1290332" y="5919293"/>
                  <a:pt x="1824048" y="5657518"/>
                  <a:pt x="2557326" y="5420527"/>
                </a:cubicBezTo>
                <a:lnTo>
                  <a:pt x="2704291" y="5374058"/>
                </a:lnTo>
                <a:lnTo>
                  <a:pt x="2854350" y="5329139"/>
                </a:lnTo>
                <a:cubicBezTo>
                  <a:pt x="3004409" y="5285768"/>
                  <a:pt x="3162203" y="5242397"/>
                  <a:pt x="3329279" y="5200575"/>
                </a:cubicBezTo>
                <a:cubicBezTo>
                  <a:pt x="3440663" y="5172694"/>
                  <a:pt x="3547406" y="5147910"/>
                  <a:pt x="3651055" y="5126225"/>
                </a:cubicBezTo>
                <a:cubicBezTo>
                  <a:pt x="4333282" y="4975976"/>
                  <a:pt x="4785006" y="4875293"/>
                  <a:pt x="5218166" y="3791021"/>
                </a:cubicBezTo>
                <a:cubicBezTo>
                  <a:pt x="5218166" y="3789472"/>
                  <a:pt x="5218166" y="3787923"/>
                  <a:pt x="5219713" y="3787923"/>
                </a:cubicBezTo>
                <a:cubicBezTo>
                  <a:pt x="5219713" y="3784825"/>
                  <a:pt x="5221260" y="3783276"/>
                  <a:pt x="5221260" y="3781727"/>
                </a:cubicBezTo>
                <a:cubicBezTo>
                  <a:pt x="5224354" y="3777080"/>
                  <a:pt x="5352756" y="3498267"/>
                  <a:pt x="5504362" y="2911211"/>
                </a:cubicBezTo>
                <a:cubicBezTo>
                  <a:pt x="5615746" y="2480600"/>
                  <a:pt x="5739506" y="1882701"/>
                  <a:pt x="5833873" y="1103574"/>
                </a:cubicBezTo>
                <a:cubicBezTo>
                  <a:pt x="5880283" y="730275"/>
                  <a:pt x="5909676" y="415836"/>
                  <a:pt x="5929787" y="152512"/>
                </a:cubicBezTo>
                <a:lnTo>
                  <a:pt x="5937379" y="43886"/>
                </a:lnTo>
                <a:lnTo>
                  <a:pt x="593737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rgbClr val="40404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1562" y="5714829"/>
            <a:ext cx="1951329" cy="70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658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2FB81995-4B99-624B-A02B-21E9ADE214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reeform 8"/>
          <p:cNvSpPr>
            <a:spLocks/>
          </p:cNvSpPr>
          <p:nvPr userDrawn="1"/>
        </p:nvSpPr>
        <p:spPr bwMode="auto">
          <a:xfrm>
            <a:off x="152614" y="0"/>
            <a:ext cx="12039386" cy="6858000"/>
          </a:xfrm>
          <a:custGeom>
            <a:avLst/>
            <a:gdLst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39" fmla="*/ 5955080 w 12039386"/>
              <a:gd name="connsiteY3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2039386" h="6858000">
                <a:moveTo>
                  <a:pt x="5955080" y="0"/>
                </a:moveTo>
                <a:lnTo>
                  <a:pt x="6315920" y="0"/>
                </a:lnTo>
                <a:lnTo>
                  <a:pt x="6317612" y="153282"/>
                </a:lnTo>
                <a:cubicBezTo>
                  <a:pt x="6317804" y="436448"/>
                  <a:pt x="6302877" y="758017"/>
                  <a:pt x="6259850" y="1104991"/>
                </a:cubicBezTo>
                <a:cubicBezTo>
                  <a:pt x="6103599" y="2356229"/>
                  <a:pt x="5789550" y="3169224"/>
                  <a:pt x="5529649" y="3722060"/>
                </a:cubicBezTo>
                <a:cubicBezTo>
                  <a:pt x="5625564" y="3732900"/>
                  <a:pt x="5665787" y="3709672"/>
                  <a:pt x="6072658" y="3709672"/>
                </a:cubicBezTo>
                <a:cubicBezTo>
                  <a:pt x="6479529" y="3709672"/>
                  <a:pt x="7095250" y="3638438"/>
                  <a:pt x="7715613" y="3297754"/>
                </a:cubicBezTo>
                <a:cubicBezTo>
                  <a:pt x="8006456" y="3136704"/>
                  <a:pt x="8216853" y="2941585"/>
                  <a:pt x="8459738" y="2715495"/>
                </a:cubicBezTo>
                <a:cubicBezTo>
                  <a:pt x="8835668" y="2363972"/>
                  <a:pt x="9304421" y="1927278"/>
                  <a:pt x="10268225" y="1479743"/>
                </a:cubicBezTo>
                <a:cubicBezTo>
                  <a:pt x="10778748" y="1242813"/>
                  <a:pt x="11323305" y="965621"/>
                  <a:pt x="11329493" y="666748"/>
                </a:cubicBezTo>
                <a:cubicBezTo>
                  <a:pt x="11337229" y="369618"/>
                  <a:pt x="11027700" y="166249"/>
                  <a:pt x="10651697" y="13540"/>
                </a:cubicBezTo>
                <a:lnTo>
                  <a:pt x="10615192" y="0"/>
                </a:lnTo>
                <a:lnTo>
                  <a:pt x="11892868" y="0"/>
                </a:lnTo>
                <a:lnTo>
                  <a:pt x="12039386" y="0"/>
                </a:lnTo>
                <a:lnTo>
                  <a:pt x="12039386" y="6858000"/>
                </a:lnTo>
                <a:lnTo>
                  <a:pt x="11892868" y="6858000"/>
                </a:lnTo>
                <a:lnTo>
                  <a:pt x="2283510" y="6858000"/>
                </a:lnTo>
                <a:lnTo>
                  <a:pt x="2358015" y="6807372"/>
                </a:lnTo>
                <a:cubicBezTo>
                  <a:pt x="2580936" y="6617520"/>
                  <a:pt x="2695403" y="6280812"/>
                  <a:pt x="2694244" y="5976351"/>
                </a:cubicBezTo>
                <a:cubicBezTo>
                  <a:pt x="2694244" y="5872540"/>
                  <a:pt x="2691152" y="5776476"/>
                  <a:pt x="2683425" y="5689708"/>
                </a:cubicBezTo>
                <a:cubicBezTo>
                  <a:pt x="1958565" y="5926769"/>
                  <a:pt x="1426898" y="6188621"/>
                  <a:pt x="1021965" y="6444276"/>
                </a:cubicBezTo>
                <a:cubicBezTo>
                  <a:pt x="1141744" y="6606965"/>
                  <a:pt x="1263842" y="6739440"/>
                  <a:pt x="1399271" y="6831243"/>
                </a:cubicBezTo>
                <a:lnTo>
                  <a:pt x="1444949" y="6858000"/>
                </a:lnTo>
                <a:lnTo>
                  <a:pt x="0" y="6858000"/>
                </a:lnTo>
                <a:lnTo>
                  <a:pt x="29966" y="6828890"/>
                </a:lnTo>
                <a:cubicBezTo>
                  <a:pt x="195519" y="6670460"/>
                  <a:pt x="391311" y="6494169"/>
                  <a:pt x="645406" y="6311779"/>
                </a:cubicBezTo>
                <a:cubicBezTo>
                  <a:pt x="685628" y="6282348"/>
                  <a:pt x="727397" y="6252918"/>
                  <a:pt x="772260" y="6223488"/>
                </a:cubicBezTo>
                <a:cubicBezTo>
                  <a:pt x="814029" y="6195607"/>
                  <a:pt x="857345" y="6167725"/>
                  <a:pt x="902208" y="6138295"/>
                </a:cubicBezTo>
                <a:cubicBezTo>
                  <a:pt x="1307522" y="5882717"/>
                  <a:pt x="1841238" y="5620942"/>
                  <a:pt x="2574516" y="5383951"/>
                </a:cubicBezTo>
                <a:lnTo>
                  <a:pt x="2721481" y="5337482"/>
                </a:lnTo>
                <a:cubicBezTo>
                  <a:pt x="2770985" y="5321993"/>
                  <a:pt x="2820489" y="5308052"/>
                  <a:pt x="2871540" y="5292563"/>
                </a:cubicBezTo>
                <a:cubicBezTo>
                  <a:pt x="3021599" y="5249192"/>
                  <a:pt x="3179393" y="5205821"/>
                  <a:pt x="3346469" y="5163999"/>
                </a:cubicBezTo>
                <a:cubicBezTo>
                  <a:pt x="3457853" y="5136118"/>
                  <a:pt x="3564596" y="5111334"/>
                  <a:pt x="3668245" y="5089649"/>
                </a:cubicBezTo>
                <a:cubicBezTo>
                  <a:pt x="4350473" y="4939400"/>
                  <a:pt x="4802196" y="4838717"/>
                  <a:pt x="5235357" y="3754445"/>
                </a:cubicBezTo>
                <a:cubicBezTo>
                  <a:pt x="5235357" y="3752896"/>
                  <a:pt x="5235357" y="3751347"/>
                  <a:pt x="5236903" y="3751347"/>
                </a:cubicBezTo>
                <a:cubicBezTo>
                  <a:pt x="5236903" y="3748249"/>
                  <a:pt x="5238450" y="3746700"/>
                  <a:pt x="5238450" y="3745151"/>
                </a:cubicBezTo>
                <a:cubicBezTo>
                  <a:pt x="5241544" y="3740504"/>
                  <a:pt x="5369946" y="3461691"/>
                  <a:pt x="5521553" y="2874635"/>
                </a:cubicBezTo>
                <a:cubicBezTo>
                  <a:pt x="5632936" y="2444024"/>
                  <a:pt x="5756696" y="1846125"/>
                  <a:pt x="5851063" y="1066998"/>
                </a:cubicBezTo>
                <a:cubicBezTo>
                  <a:pt x="5897473" y="693699"/>
                  <a:pt x="5926866" y="379260"/>
                  <a:pt x="5946977" y="115936"/>
                </a:cubicBezTo>
                <a:lnTo>
                  <a:pt x="5955080" y="0"/>
                </a:lnTo>
                <a:close/>
              </a:path>
            </a:pathLst>
          </a:custGeom>
          <a:solidFill>
            <a:srgbClr val="0A5A96">
              <a:alpha val="9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316322" y="0"/>
            <a:ext cx="11875678" cy="6858000"/>
          </a:xfrm>
          <a:custGeom>
            <a:avLst/>
            <a:gdLst>
              <a:gd name="connsiteX0" fmla="*/ 5937379 w 11875678"/>
              <a:gd name="connsiteY0" fmla="*/ 0 h 6877877"/>
              <a:gd name="connsiteX1" fmla="*/ 6299163 w 11875678"/>
              <a:gd name="connsiteY1" fmla="*/ 0 h 6877877"/>
              <a:gd name="connsiteX2" fmla="*/ 6299163 w 11875678"/>
              <a:gd name="connsiteY2" fmla="*/ 75800 h 6877877"/>
              <a:gd name="connsiteX3" fmla="*/ 6300422 w 11875678"/>
              <a:gd name="connsiteY3" fmla="*/ 189858 h 6877877"/>
              <a:gd name="connsiteX4" fmla="*/ 6299163 w 11875678"/>
              <a:gd name="connsiteY4" fmla="*/ 285303 h 6877877"/>
              <a:gd name="connsiteX5" fmla="*/ 6299163 w 11875678"/>
              <a:gd name="connsiteY5" fmla="*/ 310101 h 6877877"/>
              <a:gd name="connsiteX6" fmla="*/ 6298836 w 11875678"/>
              <a:gd name="connsiteY6" fmla="*/ 310101 h 6877877"/>
              <a:gd name="connsiteX7" fmla="*/ 6297529 w 11875678"/>
              <a:gd name="connsiteY7" fmla="*/ 409230 h 6877877"/>
              <a:gd name="connsiteX8" fmla="*/ 6242660 w 11875678"/>
              <a:gd name="connsiteY8" fmla="*/ 1141567 h 6877877"/>
              <a:gd name="connsiteX9" fmla="*/ 5512458 w 11875678"/>
              <a:gd name="connsiteY9" fmla="*/ 3758636 h 6877877"/>
              <a:gd name="connsiteX10" fmla="*/ 6055468 w 11875678"/>
              <a:gd name="connsiteY10" fmla="*/ 3746248 h 6877877"/>
              <a:gd name="connsiteX11" fmla="*/ 7698423 w 11875678"/>
              <a:gd name="connsiteY11" fmla="*/ 3334330 h 6877877"/>
              <a:gd name="connsiteX12" fmla="*/ 8442548 w 11875678"/>
              <a:gd name="connsiteY12" fmla="*/ 2752071 h 6877877"/>
              <a:gd name="connsiteX13" fmla="*/ 10251035 w 11875678"/>
              <a:gd name="connsiteY13" fmla="*/ 1516319 h 6877877"/>
              <a:gd name="connsiteX14" fmla="*/ 11312303 w 11875678"/>
              <a:gd name="connsiteY14" fmla="*/ 703324 h 6877877"/>
              <a:gd name="connsiteX15" fmla="*/ 10900127 w 11875678"/>
              <a:gd name="connsiteY15" fmla="*/ 174820 h 6877877"/>
              <a:gd name="connsiteX16" fmla="*/ 10684259 w 11875678"/>
              <a:gd name="connsiteY16" fmla="*/ 73474 h 6877877"/>
              <a:gd name="connsiteX17" fmla="*/ 10684259 w 11875678"/>
              <a:gd name="connsiteY17" fmla="*/ 74296 h 6877877"/>
              <a:gd name="connsiteX18" fmla="*/ 10606472 w 11875678"/>
              <a:gd name="connsiteY18" fmla="*/ 39718 h 6877877"/>
              <a:gd name="connsiteX19" fmla="*/ 10598002 w 11875678"/>
              <a:gd name="connsiteY19" fmla="*/ 36576 h 6877877"/>
              <a:gd name="connsiteX20" fmla="*/ 10599405 w 11875678"/>
              <a:gd name="connsiteY20" fmla="*/ 36576 h 6877877"/>
              <a:gd name="connsiteX21" fmla="*/ 10517124 w 11875678"/>
              <a:gd name="connsiteY21" fmla="*/ 0 h 6877877"/>
              <a:gd name="connsiteX22" fmla="*/ 10646318 w 11875678"/>
              <a:gd name="connsiteY22" fmla="*/ 0 h 6877877"/>
              <a:gd name="connsiteX23" fmla="*/ 10684259 w 11875678"/>
              <a:gd name="connsiteY23" fmla="*/ 0 h 6877877"/>
              <a:gd name="connsiteX24" fmla="*/ 11875678 w 11875678"/>
              <a:gd name="connsiteY24" fmla="*/ 0 h 6877877"/>
              <a:gd name="connsiteX25" fmla="*/ 11875678 w 11875678"/>
              <a:gd name="connsiteY25" fmla="*/ 36576 h 6877877"/>
              <a:gd name="connsiteX26" fmla="*/ 11875678 w 11875678"/>
              <a:gd name="connsiteY26" fmla="*/ 45719 h 6877877"/>
              <a:gd name="connsiteX27" fmla="*/ 11875678 w 11875678"/>
              <a:gd name="connsiteY27" fmla="*/ 6877877 h 6877877"/>
              <a:gd name="connsiteX28" fmla="*/ 2290895 w 11875678"/>
              <a:gd name="connsiteY28" fmla="*/ 6877877 h 6877877"/>
              <a:gd name="connsiteX29" fmla="*/ 2340825 w 11875678"/>
              <a:gd name="connsiteY29" fmla="*/ 6843948 h 6877877"/>
              <a:gd name="connsiteX30" fmla="*/ 2677054 w 11875678"/>
              <a:gd name="connsiteY30" fmla="*/ 6012927 h 6877877"/>
              <a:gd name="connsiteX31" fmla="*/ 2666235 w 11875678"/>
              <a:gd name="connsiteY31" fmla="*/ 5726284 h 6877877"/>
              <a:gd name="connsiteX32" fmla="*/ 1004775 w 11875678"/>
              <a:gd name="connsiteY32" fmla="*/ 6480852 h 6877877"/>
              <a:gd name="connsiteX33" fmla="*/ 1382081 w 11875678"/>
              <a:gd name="connsiteY33" fmla="*/ 6867819 h 6877877"/>
              <a:gd name="connsiteX34" fmla="*/ 1399251 w 11875678"/>
              <a:gd name="connsiteY34" fmla="*/ 6877877 h 6877877"/>
              <a:gd name="connsiteX35" fmla="*/ 0 w 11875678"/>
              <a:gd name="connsiteY35" fmla="*/ 6877877 h 6877877"/>
              <a:gd name="connsiteX36" fmla="*/ 12776 w 11875678"/>
              <a:gd name="connsiteY36" fmla="*/ 6865466 h 6877877"/>
              <a:gd name="connsiteX37" fmla="*/ 628216 w 11875678"/>
              <a:gd name="connsiteY37" fmla="*/ 6348355 h 6877877"/>
              <a:gd name="connsiteX38" fmla="*/ 755070 w 11875678"/>
              <a:gd name="connsiteY38" fmla="*/ 6260064 h 6877877"/>
              <a:gd name="connsiteX39" fmla="*/ 885018 w 11875678"/>
              <a:gd name="connsiteY39" fmla="*/ 6174871 h 6877877"/>
              <a:gd name="connsiteX40" fmla="*/ 2557326 w 11875678"/>
              <a:gd name="connsiteY40" fmla="*/ 5420527 h 6877877"/>
              <a:gd name="connsiteX41" fmla="*/ 2704291 w 11875678"/>
              <a:gd name="connsiteY41" fmla="*/ 5374058 h 6877877"/>
              <a:gd name="connsiteX42" fmla="*/ 2854350 w 11875678"/>
              <a:gd name="connsiteY42" fmla="*/ 5329139 h 6877877"/>
              <a:gd name="connsiteX43" fmla="*/ 3329279 w 11875678"/>
              <a:gd name="connsiteY43" fmla="*/ 5200575 h 6877877"/>
              <a:gd name="connsiteX44" fmla="*/ 3651055 w 11875678"/>
              <a:gd name="connsiteY44" fmla="*/ 5126225 h 6877877"/>
              <a:gd name="connsiteX45" fmla="*/ 5218166 w 11875678"/>
              <a:gd name="connsiteY45" fmla="*/ 3791021 h 6877877"/>
              <a:gd name="connsiteX46" fmla="*/ 5219713 w 11875678"/>
              <a:gd name="connsiteY46" fmla="*/ 3787923 h 6877877"/>
              <a:gd name="connsiteX47" fmla="*/ 5221260 w 11875678"/>
              <a:gd name="connsiteY47" fmla="*/ 3781727 h 6877877"/>
              <a:gd name="connsiteX48" fmla="*/ 5504362 w 11875678"/>
              <a:gd name="connsiteY48" fmla="*/ 2911211 h 6877877"/>
              <a:gd name="connsiteX49" fmla="*/ 5833873 w 11875678"/>
              <a:gd name="connsiteY49" fmla="*/ 1103574 h 6877877"/>
              <a:gd name="connsiteX50" fmla="*/ 5929787 w 11875678"/>
              <a:gd name="connsiteY50" fmla="*/ 152512 h 6877877"/>
              <a:gd name="connsiteX51" fmla="*/ 5937379 w 11875678"/>
              <a:gd name="connsiteY51" fmla="*/ 43886 h 6877877"/>
              <a:gd name="connsiteX52" fmla="*/ 5937379 w 11875678"/>
              <a:gd name="connsiteY52" fmla="*/ 0 h 6877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875678" h="6877877">
                <a:moveTo>
                  <a:pt x="5937379" y="0"/>
                </a:moveTo>
                <a:lnTo>
                  <a:pt x="6299163" y="0"/>
                </a:lnTo>
                <a:lnTo>
                  <a:pt x="6299163" y="75800"/>
                </a:lnTo>
                <a:lnTo>
                  <a:pt x="6300422" y="189858"/>
                </a:lnTo>
                <a:lnTo>
                  <a:pt x="6299163" y="285303"/>
                </a:lnTo>
                <a:lnTo>
                  <a:pt x="6299163" y="310101"/>
                </a:lnTo>
                <a:lnTo>
                  <a:pt x="6298836" y="310101"/>
                </a:lnTo>
                <a:lnTo>
                  <a:pt x="6297529" y="409230"/>
                </a:lnTo>
                <a:cubicBezTo>
                  <a:pt x="6291395" y="635396"/>
                  <a:pt x="6274931" y="881337"/>
                  <a:pt x="6242660" y="1141567"/>
                </a:cubicBezTo>
                <a:cubicBezTo>
                  <a:pt x="6086409" y="2392805"/>
                  <a:pt x="5772360" y="3205800"/>
                  <a:pt x="5512458" y="3758636"/>
                </a:cubicBezTo>
                <a:cubicBezTo>
                  <a:pt x="5608374" y="3769476"/>
                  <a:pt x="5902311" y="3746248"/>
                  <a:pt x="6055468" y="3746248"/>
                </a:cubicBezTo>
                <a:cubicBezTo>
                  <a:pt x="6208625" y="3746248"/>
                  <a:pt x="7078060" y="3675014"/>
                  <a:pt x="7698423" y="3334330"/>
                </a:cubicBezTo>
                <a:cubicBezTo>
                  <a:pt x="7989266" y="3173280"/>
                  <a:pt x="8199663" y="2978161"/>
                  <a:pt x="8442548" y="2752071"/>
                </a:cubicBezTo>
                <a:cubicBezTo>
                  <a:pt x="8818478" y="2400548"/>
                  <a:pt x="9287231" y="1963854"/>
                  <a:pt x="10251035" y="1516319"/>
                </a:cubicBezTo>
                <a:cubicBezTo>
                  <a:pt x="10761558" y="1279389"/>
                  <a:pt x="11306115" y="1002197"/>
                  <a:pt x="11312303" y="703324"/>
                </a:cubicBezTo>
                <a:cubicBezTo>
                  <a:pt x="11318105" y="480477"/>
                  <a:pt x="11145445" y="310370"/>
                  <a:pt x="10900127" y="174820"/>
                </a:cubicBezTo>
                <a:lnTo>
                  <a:pt x="10684259" y="73474"/>
                </a:lnTo>
                <a:lnTo>
                  <a:pt x="10684259" y="74296"/>
                </a:lnTo>
                <a:lnTo>
                  <a:pt x="10606472" y="39718"/>
                </a:lnTo>
                <a:lnTo>
                  <a:pt x="10598002" y="36576"/>
                </a:lnTo>
                <a:lnTo>
                  <a:pt x="10599405" y="36576"/>
                </a:lnTo>
                <a:lnTo>
                  <a:pt x="10517124" y="0"/>
                </a:lnTo>
                <a:lnTo>
                  <a:pt x="10646318" y="0"/>
                </a:lnTo>
                <a:lnTo>
                  <a:pt x="10684259" y="0"/>
                </a:lnTo>
                <a:lnTo>
                  <a:pt x="11875678" y="0"/>
                </a:lnTo>
                <a:lnTo>
                  <a:pt x="11875678" y="36576"/>
                </a:lnTo>
                <a:lnTo>
                  <a:pt x="11875678" y="45719"/>
                </a:lnTo>
                <a:lnTo>
                  <a:pt x="11875678" y="6877877"/>
                </a:lnTo>
                <a:lnTo>
                  <a:pt x="2290895" y="6877877"/>
                </a:lnTo>
                <a:lnTo>
                  <a:pt x="2340825" y="6843948"/>
                </a:lnTo>
                <a:cubicBezTo>
                  <a:pt x="2563746" y="6654096"/>
                  <a:pt x="2678213" y="6317388"/>
                  <a:pt x="2677054" y="6012927"/>
                </a:cubicBezTo>
                <a:cubicBezTo>
                  <a:pt x="2677054" y="5909116"/>
                  <a:pt x="2673962" y="5813052"/>
                  <a:pt x="2666235" y="5726284"/>
                </a:cubicBezTo>
                <a:cubicBezTo>
                  <a:pt x="1941375" y="5963345"/>
                  <a:pt x="1409708" y="6225197"/>
                  <a:pt x="1004775" y="6480852"/>
                </a:cubicBezTo>
                <a:cubicBezTo>
                  <a:pt x="1124554" y="6643541"/>
                  <a:pt x="1246652" y="6776016"/>
                  <a:pt x="1382081" y="6867819"/>
                </a:cubicBezTo>
                <a:lnTo>
                  <a:pt x="1399251" y="6877877"/>
                </a:lnTo>
                <a:lnTo>
                  <a:pt x="0" y="6877877"/>
                </a:lnTo>
                <a:lnTo>
                  <a:pt x="12776" y="6865466"/>
                </a:lnTo>
                <a:cubicBezTo>
                  <a:pt x="178329" y="6707036"/>
                  <a:pt x="374121" y="6530745"/>
                  <a:pt x="628216" y="6348355"/>
                </a:cubicBezTo>
                <a:cubicBezTo>
                  <a:pt x="668438" y="6318924"/>
                  <a:pt x="710207" y="6289494"/>
                  <a:pt x="755070" y="6260064"/>
                </a:cubicBezTo>
                <a:lnTo>
                  <a:pt x="885018" y="6174871"/>
                </a:lnTo>
                <a:cubicBezTo>
                  <a:pt x="1290332" y="5919293"/>
                  <a:pt x="1824048" y="5657518"/>
                  <a:pt x="2557326" y="5420527"/>
                </a:cubicBezTo>
                <a:lnTo>
                  <a:pt x="2704291" y="5374058"/>
                </a:lnTo>
                <a:lnTo>
                  <a:pt x="2854350" y="5329139"/>
                </a:lnTo>
                <a:cubicBezTo>
                  <a:pt x="3004409" y="5285768"/>
                  <a:pt x="3162203" y="5242397"/>
                  <a:pt x="3329279" y="5200575"/>
                </a:cubicBezTo>
                <a:cubicBezTo>
                  <a:pt x="3440663" y="5172694"/>
                  <a:pt x="3547406" y="5147910"/>
                  <a:pt x="3651055" y="5126225"/>
                </a:cubicBezTo>
                <a:cubicBezTo>
                  <a:pt x="4333282" y="4975976"/>
                  <a:pt x="4785006" y="4875293"/>
                  <a:pt x="5218166" y="3791021"/>
                </a:cubicBezTo>
                <a:cubicBezTo>
                  <a:pt x="5218166" y="3789472"/>
                  <a:pt x="5218166" y="3787923"/>
                  <a:pt x="5219713" y="3787923"/>
                </a:cubicBezTo>
                <a:cubicBezTo>
                  <a:pt x="5219713" y="3784825"/>
                  <a:pt x="5221260" y="3783276"/>
                  <a:pt x="5221260" y="3781727"/>
                </a:cubicBezTo>
                <a:cubicBezTo>
                  <a:pt x="5224354" y="3777080"/>
                  <a:pt x="5352756" y="3498267"/>
                  <a:pt x="5504362" y="2911211"/>
                </a:cubicBezTo>
                <a:cubicBezTo>
                  <a:pt x="5615746" y="2480600"/>
                  <a:pt x="5739506" y="1882701"/>
                  <a:pt x="5833873" y="1103574"/>
                </a:cubicBezTo>
                <a:cubicBezTo>
                  <a:pt x="5880283" y="730275"/>
                  <a:pt x="5909676" y="415836"/>
                  <a:pt x="5929787" y="152512"/>
                </a:cubicBezTo>
                <a:lnTo>
                  <a:pt x="5937379" y="43886"/>
                </a:lnTo>
                <a:lnTo>
                  <a:pt x="593737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rgbClr val="40404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1562" y="5714829"/>
            <a:ext cx="1951329" cy="70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602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19FA67-C17F-034A-81BF-8771E0B94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Freeform 12">
            <a:extLst>
              <a:ext uri="{FF2B5EF4-FFF2-40B4-BE49-F238E27FC236}">
                <a16:creationId xmlns:a16="http://schemas.microsoft.com/office/drawing/2014/main" id="{9AF76A99-89E9-B448-9A3D-1E94D8DD1490}"/>
              </a:ext>
            </a:extLst>
          </p:cNvPr>
          <p:cNvSpPr>
            <a:spLocks/>
          </p:cNvSpPr>
          <p:nvPr userDrawn="1"/>
        </p:nvSpPr>
        <p:spPr bwMode="auto">
          <a:xfrm>
            <a:off x="152614" y="0"/>
            <a:ext cx="12039386" cy="6858000"/>
          </a:xfrm>
          <a:custGeom>
            <a:avLst/>
            <a:gdLst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39" fmla="*/ 5955080 w 12039386"/>
              <a:gd name="connsiteY3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2039386" h="6858000">
                <a:moveTo>
                  <a:pt x="5955080" y="0"/>
                </a:moveTo>
                <a:lnTo>
                  <a:pt x="6315920" y="0"/>
                </a:lnTo>
                <a:lnTo>
                  <a:pt x="6317612" y="153282"/>
                </a:lnTo>
                <a:cubicBezTo>
                  <a:pt x="6317804" y="436448"/>
                  <a:pt x="6302877" y="758017"/>
                  <a:pt x="6259850" y="1104991"/>
                </a:cubicBezTo>
                <a:cubicBezTo>
                  <a:pt x="6103599" y="2356229"/>
                  <a:pt x="5789550" y="3169224"/>
                  <a:pt x="5529649" y="3722060"/>
                </a:cubicBezTo>
                <a:cubicBezTo>
                  <a:pt x="5625564" y="3732900"/>
                  <a:pt x="5665787" y="3709672"/>
                  <a:pt x="6072658" y="3709672"/>
                </a:cubicBezTo>
                <a:cubicBezTo>
                  <a:pt x="6479529" y="3709672"/>
                  <a:pt x="7095250" y="3638438"/>
                  <a:pt x="7715613" y="3297754"/>
                </a:cubicBezTo>
                <a:cubicBezTo>
                  <a:pt x="8006456" y="3136704"/>
                  <a:pt x="8216853" y="2941585"/>
                  <a:pt x="8459738" y="2715495"/>
                </a:cubicBezTo>
                <a:cubicBezTo>
                  <a:pt x="8835668" y="2363972"/>
                  <a:pt x="9304421" y="1927278"/>
                  <a:pt x="10268225" y="1479743"/>
                </a:cubicBezTo>
                <a:cubicBezTo>
                  <a:pt x="10778748" y="1242813"/>
                  <a:pt x="11323305" y="965621"/>
                  <a:pt x="11329493" y="666748"/>
                </a:cubicBezTo>
                <a:cubicBezTo>
                  <a:pt x="11337229" y="369618"/>
                  <a:pt x="11027700" y="166249"/>
                  <a:pt x="10651697" y="13540"/>
                </a:cubicBezTo>
                <a:lnTo>
                  <a:pt x="10615192" y="0"/>
                </a:lnTo>
                <a:lnTo>
                  <a:pt x="11892868" y="0"/>
                </a:lnTo>
                <a:lnTo>
                  <a:pt x="12039386" y="0"/>
                </a:lnTo>
                <a:lnTo>
                  <a:pt x="12039386" y="6858000"/>
                </a:lnTo>
                <a:lnTo>
                  <a:pt x="11892868" y="6858000"/>
                </a:lnTo>
                <a:lnTo>
                  <a:pt x="2283510" y="6858000"/>
                </a:lnTo>
                <a:lnTo>
                  <a:pt x="2358015" y="6807372"/>
                </a:lnTo>
                <a:cubicBezTo>
                  <a:pt x="2580936" y="6617520"/>
                  <a:pt x="2695403" y="6280812"/>
                  <a:pt x="2694244" y="5976351"/>
                </a:cubicBezTo>
                <a:cubicBezTo>
                  <a:pt x="2694244" y="5872540"/>
                  <a:pt x="2691152" y="5776476"/>
                  <a:pt x="2683425" y="5689708"/>
                </a:cubicBezTo>
                <a:cubicBezTo>
                  <a:pt x="1958565" y="5926769"/>
                  <a:pt x="1426898" y="6188621"/>
                  <a:pt x="1021965" y="6444276"/>
                </a:cubicBezTo>
                <a:cubicBezTo>
                  <a:pt x="1141744" y="6606965"/>
                  <a:pt x="1263842" y="6739440"/>
                  <a:pt x="1399271" y="6831243"/>
                </a:cubicBezTo>
                <a:lnTo>
                  <a:pt x="1444949" y="6858000"/>
                </a:lnTo>
                <a:lnTo>
                  <a:pt x="0" y="6858000"/>
                </a:lnTo>
                <a:lnTo>
                  <a:pt x="29966" y="6828890"/>
                </a:lnTo>
                <a:cubicBezTo>
                  <a:pt x="195519" y="6670460"/>
                  <a:pt x="391311" y="6494169"/>
                  <a:pt x="645406" y="6311779"/>
                </a:cubicBezTo>
                <a:cubicBezTo>
                  <a:pt x="685628" y="6282348"/>
                  <a:pt x="727397" y="6252918"/>
                  <a:pt x="772260" y="6223488"/>
                </a:cubicBezTo>
                <a:cubicBezTo>
                  <a:pt x="814029" y="6195607"/>
                  <a:pt x="857345" y="6167725"/>
                  <a:pt x="902208" y="6138295"/>
                </a:cubicBezTo>
                <a:cubicBezTo>
                  <a:pt x="1307522" y="5882717"/>
                  <a:pt x="1841238" y="5620942"/>
                  <a:pt x="2574516" y="5383951"/>
                </a:cubicBezTo>
                <a:lnTo>
                  <a:pt x="2721481" y="5337482"/>
                </a:lnTo>
                <a:cubicBezTo>
                  <a:pt x="2770985" y="5321993"/>
                  <a:pt x="2820489" y="5308052"/>
                  <a:pt x="2871540" y="5292563"/>
                </a:cubicBezTo>
                <a:cubicBezTo>
                  <a:pt x="3021599" y="5249192"/>
                  <a:pt x="3179393" y="5205821"/>
                  <a:pt x="3346469" y="5163999"/>
                </a:cubicBezTo>
                <a:cubicBezTo>
                  <a:pt x="3457853" y="5136118"/>
                  <a:pt x="3564596" y="5111334"/>
                  <a:pt x="3668245" y="5089649"/>
                </a:cubicBezTo>
                <a:cubicBezTo>
                  <a:pt x="4350473" y="4939400"/>
                  <a:pt x="4802196" y="4838717"/>
                  <a:pt x="5235357" y="3754445"/>
                </a:cubicBezTo>
                <a:cubicBezTo>
                  <a:pt x="5235357" y="3752896"/>
                  <a:pt x="5235357" y="3751347"/>
                  <a:pt x="5236903" y="3751347"/>
                </a:cubicBezTo>
                <a:cubicBezTo>
                  <a:pt x="5236903" y="3748249"/>
                  <a:pt x="5238450" y="3746700"/>
                  <a:pt x="5238450" y="3745151"/>
                </a:cubicBezTo>
                <a:cubicBezTo>
                  <a:pt x="5241544" y="3740504"/>
                  <a:pt x="5369946" y="3461691"/>
                  <a:pt x="5521553" y="2874635"/>
                </a:cubicBezTo>
                <a:cubicBezTo>
                  <a:pt x="5632936" y="2444024"/>
                  <a:pt x="5756696" y="1846125"/>
                  <a:pt x="5851063" y="1066998"/>
                </a:cubicBezTo>
                <a:cubicBezTo>
                  <a:pt x="5897473" y="693699"/>
                  <a:pt x="5926866" y="379260"/>
                  <a:pt x="5946977" y="115936"/>
                </a:cubicBezTo>
                <a:lnTo>
                  <a:pt x="595508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EB625B29-4313-B847-9A6D-663D49C9BC5D}"/>
              </a:ext>
            </a:extLst>
          </p:cNvPr>
          <p:cNvSpPr/>
          <p:nvPr userDrawn="1"/>
        </p:nvSpPr>
        <p:spPr>
          <a:xfrm>
            <a:off x="316322" y="0"/>
            <a:ext cx="11875678" cy="6858000"/>
          </a:xfrm>
          <a:custGeom>
            <a:avLst/>
            <a:gdLst>
              <a:gd name="connsiteX0" fmla="*/ 5937379 w 11875678"/>
              <a:gd name="connsiteY0" fmla="*/ 0 h 6877877"/>
              <a:gd name="connsiteX1" fmla="*/ 6299163 w 11875678"/>
              <a:gd name="connsiteY1" fmla="*/ 0 h 6877877"/>
              <a:gd name="connsiteX2" fmla="*/ 6299163 w 11875678"/>
              <a:gd name="connsiteY2" fmla="*/ 75800 h 6877877"/>
              <a:gd name="connsiteX3" fmla="*/ 6300422 w 11875678"/>
              <a:gd name="connsiteY3" fmla="*/ 189858 h 6877877"/>
              <a:gd name="connsiteX4" fmla="*/ 6299163 w 11875678"/>
              <a:gd name="connsiteY4" fmla="*/ 285303 h 6877877"/>
              <a:gd name="connsiteX5" fmla="*/ 6299163 w 11875678"/>
              <a:gd name="connsiteY5" fmla="*/ 310101 h 6877877"/>
              <a:gd name="connsiteX6" fmla="*/ 6298836 w 11875678"/>
              <a:gd name="connsiteY6" fmla="*/ 310101 h 6877877"/>
              <a:gd name="connsiteX7" fmla="*/ 6297529 w 11875678"/>
              <a:gd name="connsiteY7" fmla="*/ 409230 h 6877877"/>
              <a:gd name="connsiteX8" fmla="*/ 6242660 w 11875678"/>
              <a:gd name="connsiteY8" fmla="*/ 1141567 h 6877877"/>
              <a:gd name="connsiteX9" fmla="*/ 5512458 w 11875678"/>
              <a:gd name="connsiteY9" fmla="*/ 3758636 h 6877877"/>
              <a:gd name="connsiteX10" fmla="*/ 6055468 w 11875678"/>
              <a:gd name="connsiteY10" fmla="*/ 3746248 h 6877877"/>
              <a:gd name="connsiteX11" fmla="*/ 7698423 w 11875678"/>
              <a:gd name="connsiteY11" fmla="*/ 3334330 h 6877877"/>
              <a:gd name="connsiteX12" fmla="*/ 8442548 w 11875678"/>
              <a:gd name="connsiteY12" fmla="*/ 2752071 h 6877877"/>
              <a:gd name="connsiteX13" fmla="*/ 10251035 w 11875678"/>
              <a:gd name="connsiteY13" fmla="*/ 1516319 h 6877877"/>
              <a:gd name="connsiteX14" fmla="*/ 11312303 w 11875678"/>
              <a:gd name="connsiteY14" fmla="*/ 703324 h 6877877"/>
              <a:gd name="connsiteX15" fmla="*/ 10900127 w 11875678"/>
              <a:gd name="connsiteY15" fmla="*/ 174820 h 6877877"/>
              <a:gd name="connsiteX16" fmla="*/ 10684259 w 11875678"/>
              <a:gd name="connsiteY16" fmla="*/ 73474 h 6877877"/>
              <a:gd name="connsiteX17" fmla="*/ 10684259 w 11875678"/>
              <a:gd name="connsiteY17" fmla="*/ 74296 h 6877877"/>
              <a:gd name="connsiteX18" fmla="*/ 10606472 w 11875678"/>
              <a:gd name="connsiteY18" fmla="*/ 39718 h 6877877"/>
              <a:gd name="connsiteX19" fmla="*/ 10598002 w 11875678"/>
              <a:gd name="connsiteY19" fmla="*/ 36576 h 6877877"/>
              <a:gd name="connsiteX20" fmla="*/ 10599405 w 11875678"/>
              <a:gd name="connsiteY20" fmla="*/ 36576 h 6877877"/>
              <a:gd name="connsiteX21" fmla="*/ 10517124 w 11875678"/>
              <a:gd name="connsiteY21" fmla="*/ 0 h 6877877"/>
              <a:gd name="connsiteX22" fmla="*/ 10646318 w 11875678"/>
              <a:gd name="connsiteY22" fmla="*/ 0 h 6877877"/>
              <a:gd name="connsiteX23" fmla="*/ 10684259 w 11875678"/>
              <a:gd name="connsiteY23" fmla="*/ 0 h 6877877"/>
              <a:gd name="connsiteX24" fmla="*/ 11875678 w 11875678"/>
              <a:gd name="connsiteY24" fmla="*/ 0 h 6877877"/>
              <a:gd name="connsiteX25" fmla="*/ 11875678 w 11875678"/>
              <a:gd name="connsiteY25" fmla="*/ 36576 h 6877877"/>
              <a:gd name="connsiteX26" fmla="*/ 11875678 w 11875678"/>
              <a:gd name="connsiteY26" fmla="*/ 45719 h 6877877"/>
              <a:gd name="connsiteX27" fmla="*/ 11875678 w 11875678"/>
              <a:gd name="connsiteY27" fmla="*/ 6877877 h 6877877"/>
              <a:gd name="connsiteX28" fmla="*/ 2290895 w 11875678"/>
              <a:gd name="connsiteY28" fmla="*/ 6877877 h 6877877"/>
              <a:gd name="connsiteX29" fmla="*/ 2340825 w 11875678"/>
              <a:gd name="connsiteY29" fmla="*/ 6843948 h 6877877"/>
              <a:gd name="connsiteX30" fmla="*/ 2677054 w 11875678"/>
              <a:gd name="connsiteY30" fmla="*/ 6012927 h 6877877"/>
              <a:gd name="connsiteX31" fmla="*/ 2666235 w 11875678"/>
              <a:gd name="connsiteY31" fmla="*/ 5726284 h 6877877"/>
              <a:gd name="connsiteX32" fmla="*/ 1004775 w 11875678"/>
              <a:gd name="connsiteY32" fmla="*/ 6480852 h 6877877"/>
              <a:gd name="connsiteX33" fmla="*/ 1382081 w 11875678"/>
              <a:gd name="connsiteY33" fmla="*/ 6867819 h 6877877"/>
              <a:gd name="connsiteX34" fmla="*/ 1399251 w 11875678"/>
              <a:gd name="connsiteY34" fmla="*/ 6877877 h 6877877"/>
              <a:gd name="connsiteX35" fmla="*/ 0 w 11875678"/>
              <a:gd name="connsiteY35" fmla="*/ 6877877 h 6877877"/>
              <a:gd name="connsiteX36" fmla="*/ 12776 w 11875678"/>
              <a:gd name="connsiteY36" fmla="*/ 6865466 h 6877877"/>
              <a:gd name="connsiteX37" fmla="*/ 628216 w 11875678"/>
              <a:gd name="connsiteY37" fmla="*/ 6348355 h 6877877"/>
              <a:gd name="connsiteX38" fmla="*/ 755070 w 11875678"/>
              <a:gd name="connsiteY38" fmla="*/ 6260064 h 6877877"/>
              <a:gd name="connsiteX39" fmla="*/ 885018 w 11875678"/>
              <a:gd name="connsiteY39" fmla="*/ 6174871 h 6877877"/>
              <a:gd name="connsiteX40" fmla="*/ 2557326 w 11875678"/>
              <a:gd name="connsiteY40" fmla="*/ 5420527 h 6877877"/>
              <a:gd name="connsiteX41" fmla="*/ 2704291 w 11875678"/>
              <a:gd name="connsiteY41" fmla="*/ 5374058 h 6877877"/>
              <a:gd name="connsiteX42" fmla="*/ 2854350 w 11875678"/>
              <a:gd name="connsiteY42" fmla="*/ 5329139 h 6877877"/>
              <a:gd name="connsiteX43" fmla="*/ 3329279 w 11875678"/>
              <a:gd name="connsiteY43" fmla="*/ 5200575 h 6877877"/>
              <a:gd name="connsiteX44" fmla="*/ 3651055 w 11875678"/>
              <a:gd name="connsiteY44" fmla="*/ 5126225 h 6877877"/>
              <a:gd name="connsiteX45" fmla="*/ 5218166 w 11875678"/>
              <a:gd name="connsiteY45" fmla="*/ 3791021 h 6877877"/>
              <a:gd name="connsiteX46" fmla="*/ 5219713 w 11875678"/>
              <a:gd name="connsiteY46" fmla="*/ 3787923 h 6877877"/>
              <a:gd name="connsiteX47" fmla="*/ 5221260 w 11875678"/>
              <a:gd name="connsiteY47" fmla="*/ 3781727 h 6877877"/>
              <a:gd name="connsiteX48" fmla="*/ 5504362 w 11875678"/>
              <a:gd name="connsiteY48" fmla="*/ 2911211 h 6877877"/>
              <a:gd name="connsiteX49" fmla="*/ 5833873 w 11875678"/>
              <a:gd name="connsiteY49" fmla="*/ 1103574 h 6877877"/>
              <a:gd name="connsiteX50" fmla="*/ 5929787 w 11875678"/>
              <a:gd name="connsiteY50" fmla="*/ 152512 h 6877877"/>
              <a:gd name="connsiteX51" fmla="*/ 5937379 w 11875678"/>
              <a:gd name="connsiteY51" fmla="*/ 43886 h 6877877"/>
              <a:gd name="connsiteX52" fmla="*/ 5937379 w 11875678"/>
              <a:gd name="connsiteY52" fmla="*/ 0 h 6877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875678" h="6877877">
                <a:moveTo>
                  <a:pt x="5937379" y="0"/>
                </a:moveTo>
                <a:lnTo>
                  <a:pt x="6299163" y="0"/>
                </a:lnTo>
                <a:lnTo>
                  <a:pt x="6299163" y="75800"/>
                </a:lnTo>
                <a:lnTo>
                  <a:pt x="6300422" y="189858"/>
                </a:lnTo>
                <a:lnTo>
                  <a:pt x="6299163" y="285303"/>
                </a:lnTo>
                <a:lnTo>
                  <a:pt x="6299163" y="310101"/>
                </a:lnTo>
                <a:lnTo>
                  <a:pt x="6298836" y="310101"/>
                </a:lnTo>
                <a:lnTo>
                  <a:pt x="6297529" y="409230"/>
                </a:lnTo>
                <a:cubicBezTo>
                  <a:pt x="6291395" y="635396"/>
                  <a:pt x="6274931" y="881337"/>
                  <a:pt x="6242660" y="1141567"/>
                </a:cubicBezTo>
                <a:cubicBezTo>
                  <a:pt x="6086409" y="2392805"/>
                  <a:pt x="5772360" y="3205800"/>
                  <a:pt x="5512458" y="3758636"/>
                </a:cubicBezTo>
                <a:cubicBezTo>
                  <a:pt x="5608374" y="3769476"/>
                  <a:pt x="5902311" y="3746248"/>
                  <a:pt x="6055468" y="3746248"/>
                </a:cubicBezTo>
                <a:cubicBezTo>
                  <a:pt x="6208625" y="3746248"/>
                  <a:pt x="7078060" y="3675014"/>
                  <a:pt x="7698423" y="3334330"/>
                </a:cubicBezTo>
                <a:cubicBezTo>
                  <a:pt x="7989266" y="3173280"/>
                  <a:pt x="8199663" y="2978161"/>
                  <a:pt x="8442548" y="2752071"/>
                </a:cubicBezTo>
                <a:cubicBezTo>
                  <a:pt x="8818478" y="2400548"/>
                  <a:pt x="9287231" y="1963854"/>
                  <a:pt x="10251035" y="1516319"/>
                </a:cubicBezTo>
                <a:cubicBezTo>
                  <a:pt x="10761558" y="1279389"/>
                  <a:pt x="11306115" y="1002197"/>
                  <a:pt x="11312303" y="703324"/>
                </a:cubicBezTo>
                <a:cubicBezTo>
                  <a:pt x="11318105" y="480477"/>
                  <a:pt x="11145445" y="310370"/>
                  <a:pt x="10900127" y="174820"/>
                </a:cubicBezTo>
                <a:lnTo>
                  <a:pt x="10684259" y="73474"/>
                </a:lnTo>
                <a:lnTo>
                  <a:pt x="10684259" y="74296"/>
                </a:lnTo>
                <a:lnTo>
                  <a:pt x="10606472" y="39718"/>
                </a:lnTo>
                <a:lnTo>
                  <a:pt x="10598002" y="36576"/>
                </a:lnTo>
                <a:lnTo>
                  <a:pt x="10599405" y="36576"/>
                </a:lnTo>
                <a:lnTo>
                  <a:pt x="10517124" y="0"/>
                </a:lnTo>
                <a:lnTo>
                  <a:pt x="10646318" y="0"/>
                </a:lnTo>
                <a:lnTo>
                  <a:pt x="10684259" y="0"/>
                </a:lnTo>
                <a:lnTo>
                  <a:pt x="11875678" y="0"/>
                </a:lnTo>
                <a:lnTo>
                  <a:pt x="11875678" y="36576"/>
                </a:lnTo>
                <a:lnTo>
                  <a:pt x="11875678" y="45719"/>
                </a:lnTo>
                <a:lnTo>
                  <a:pt x="11875678" y="6877877"/>
                </a:lnTo>
                <a:lnTo>
                  <a:pt x="2290895" y="6877877"/>
                </a:lnTo>
                <a:lnTo>
                  <a:pt x="2340825" y="6843948"/>
                </a:lnTo>
                <a:cubicBezTo>
                  <a:pt x="2563746" y="6654096"/>
                  <a:pt x="2678213" y="6317388"/>
                  <a:pt x="2677054" y="6012927"/>
                </a:cubicBezTo>
                <a:cubicBezTo>
                  <a:pt x="2677054" y="5909116"/>
                  <a:pt x="2673962" y="5813052"/>
                  <a:pt x="2666235" y="5726284"/>
                </a:cubicBezTo>
                <a:cubicBezTo>
                  <a:pt x="1941375" y="5963345"/>
                  <a:pt x="1409708" y="6225197"/>
                  <a:pt x="1004775" y="6480852"/>
                </a:cubicBezTo>
                <a:cubicBezTo>
                  <a:pt x="1124554" y="6643541"/>
                  <a:pt x="1246652" y="6776016"/>
                  <a:pt x="1382081" y="6867819"/>
                </a:cubicBezTo>
                <a:lnTo>
                  <a:pt x="1399251" y="6877877"/>
                </a:lnTo>
                <a:lnTo>
                  <a:pt x="0" y="6877877"/>
                </a:lnTo>
                <a:lnTo>
                  <a:pt x="12776" y="6865466"/>
                </a:lnTo>
                <a:cubicBezTo>
                  <a:pt x="178329" y="6707036"/>
                  <a:pt x="374121" y="6530745"/>
                  <a:pt x="628216" y="6348355"/>
                </a:cubicBezTo>
                <a:cubicBezTo>
                  <a:pt x="668438" y="6318924"/>
                  <a:pt x="710207" y="6289494"/>
                  <a:pt x="755070" y="6260064"/>
                </a:cubicBezTo>
                <a:lnTo>
                  <a:pt x="885018" y="6174871"/>
                </a:lnTo>
                <a:cubicBezTo>
                  <a:pt x="1290332" y="5919293"/>
                  <a:pt x="1824048" y="5657518"/>
                  <a:pt x="2557326" y="5420527"/>
                </a:cubicBezTo>
                <a:lnTo>
                  <a:pt x="2704291" y="5374058"/>
                </a:lnTo>
                <a:lnTo>
                  <a:pt x="2854350" y="5329139"/>
                </a:lnTo>
                <a:cubicBezTo>
                  <a:pt x="3004409" y="5285768"/>
                  <a:pt x="3162203" y="5242397"/>
                  <a:pt x="3329279" y="5200575"/>
                </a:cubicBezTo>
                <a:cubicBezTo>
                  <a:pt x="3440663" y="5172694"/>
                  <a:pt x="3547406" y="5147910"/>
                  <a:pt x="3651055" y="5126225"/>
                </a:cubicBezTo>
                <a:cubicBezTo>
                  <a:pt x="4333282" y="4975976"/>
                  <a:pt x="4785006" y="4875293"/>
                  <a:pt x="5218166" y="3791021"/>
                </a:cubicBezTo>
                <a:cubicBezTo>
                  <a:pt x="5218166" y="3789472"/>
                  <a:pt x="5218166" y="3787923"/>
                  <a:pt x="5219713" y="3787923"/>
                </a:cubicBezTo>
                <a:cubicBezTo>
                  <a:pt x="5219713" y="3784825"/>
                  <a:pt x="5221260" y="3783276"/>
                  <a:pt x="5221260" y="3781727"/>
                </a:cubicBezTo>
                <a:cubicBezTo>
                  <a:pt x="5224354" y="3777080"/>
                  <a:pt x="5352756" y="3498267"/>
                  <a:pt x="5504362" y="2911211"/>
                </a:cubicBezTo>
                <a:cubicBezTo>
                  <a:pt x="5615746" y="2480600"/>
                  <a:pt x="5739506" y="1882701"/>
                  <a:pt x="5833873" y="1103574"/>
                </a:cubicBezTo>
                <a:cubicBezTo>
                  <a:pt x="5880283" y="730275"/>
                  <a:pt x="5909676" y="415836"/>
                  <a:pt x="5929787" y="152512"/>
                </a:cubicBezTo>
                <a:lnTo>
                  <a:pt x="5937379" y="43886"/>
                </a:lnTo>
                <a:lnTo>
                  <a:pt x="593737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rgbClr val="40404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1562" y="5714829"/>
            <a:ext cx="1951329" cy="70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25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342A730-F7A6-3645-A604-08050A243B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Freeform 17">
            <a:extLst>
              <a:ext uri="{FF2B5EF4-FFF2-40B4-BE49-F238E27FC236}">
                <a16:creationId xmlns:a16="http://schemas.microsoft.com/office/drawing/2014/main" id="{B890FB1F-FA7C-B547-94A9-E3D8B85755D2}"/>
              </a:ext>
            </a:extLst>
          </p:cNvPr>
          <p:cNvSpPr>
            <a:spLocks/>
          </p:cNvSpPr>
          <p:nvPr userDrawn="1"/>
        </p:nvSpPr>
        <p:spPr bwMode="auto">
          <a:xfrm>
            <a:off x="152614" y="0"/>
            <a:ext cx="12039386" cy="6858000"/>
          </a:xfrm>
          <a:custGeom>
            <a:avLst/>
            <a:gdLst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39" fmla="*/ 5955080 w 12039386"/>
              <a:gd name="connsiteY3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2039386" h="6858000">
                <a:moveTo>
                  <a:pt x="5955080" y="0"/>
                </a:moveTo>
                <a:lnTo>
                  <a:pt x="6315920" y="0"/>
                </a:lnTo>
                <a:lnTo>
                  <a:pt x="6317612" y="153282"/>
                </a:lnTo>
                <a:cubicBezTo>
                  <a:pt x="6317804" y="436448"/>
                  <a:pt x="6302877" y="758017"/>
                  <a:pt x="6259850" y="1104991"/>
                </a:cubicBezTo>
                <a:cubicBezTo>
                  <a:pt x="6103599" y="2356229"/>
                  <a:pt x="5789550" y="3169224"/>
                  <a:pt x="5529649" y="3722060"/>
                </a:cubicBezTo>
                <a:cubicBezTo>
                  <a:pt x="5625564" y="3732900"/>
                  <a:pt x="5665787" y="3709672"/>
                  <a:pt x="6072658" y="3709672"/>
                </a:cubicBezTo>
                <a:cubicBezTo>
                  <a:pt x="6479529" y="3709672"/>
                  <a:pt x="7095250" y="3638438"/>
                  <a:pt x="7715613" y="3297754"/>
                </a:cubicBezTo>
                <a:cubicBezTo>
                  <a:pt x="8006456" y="3136704"/>
                  <a:pt x="8216853" y="2941585"/>
                  <a:pt x="8459738" y="2715495"/>
                </a:cubicBezTo>
                <a:cubicBezTo>
                  <a:pt x="8835668" y="2363972"/>
                  <a:pt x="9304421" y="1927278"/>
                  <a:pt x="10268225" y="1479743"/>
                </a:cubicBezTo>
                <a:cubicBezTo>
                  <a:pt x="10778748" y="1242813"/>
                  <a:pt x="11323305" y="965621"/>
                  <a:pt x="11329493" y="666748"/>
                </a:cubicBezTo>
                <a:cubicBezTo>
                  <a:pt x="11337229" y="369618"/>
                  <a:pt x="11027700" y="166249"/>
                  <a:pt x="10651697" y="13540"/>
                </a:cubicBezTo>
                <a:lnTo>
                  <a:pt x="10615192" y="0"/>
                </a:lnTo>
                <a:lnTo>
                  <a:pt x="11892868" y="0"/>
                </a:lnTo>
                <a:lnTo>
                  <a:pt x="12039386" y="0"/>
                </a:lnTo>
                <a:lnTo>
                  <a:pt x="12039386" y="6858000"/>
                </a:lnTo>
                <a:lnTo>
                  <a:pt x="11892868" y="6858000"/>
                </a:lnTo>
                <a:lnTo>
                  <a:pt x="2283510" y="6858000"/>
                </a:lnTo>
                <a:lnTo>
                  <a:pt x="2358015" y="6807372"/>
                </a:lnTo>
                <a:cubicBezTo>
                  <a:pt x="2580936" y="6617520"/>
                  <a:pt x="2695403" y="6280812"/>
                  <a:pt x="2694244" y="5976351"/>
                </a:cubicBezTo>
                <a:cubicBezTo>
                  <a:pt x="2694244" y="5872540"/>
                  <a:pt x="2691152" y="5776476"/>
                  <a:pt x="2683425" y="5689708"/>
                </a:cubicBezTo>
                <a:cubicBezTo>
                  <a:pt x="1958565" y="5926769"/>
                  <a:pt x="1426898" y="6188621"/>
                  <a:pt x="1021965" y="6444276"/>
                </a:cubicBezTo>
                <a:cubicBezTo>
                  <a:pt x="1141744" y="6606965"/>
                  <a:pt x="1263842" y="6739440"/>
                  <a:pt x="1399271" y="6831243"/>
                </a:cubicBezTo>
                <a:lnTo>
                  <a:pt x="1444949" y="6858000"/>
                </a:lnTo>
                <a:lnTo>
                  <a:pt x="0" y="6858000"/>
                </a:lnTo>
                <a:lnTo>
                  <a:pt x="29966" y="6828890"/>
                </a:lnTo>
                <a:cubicBezTo>
                  <a:pt x="195519" y="6670460"/>
                  <a:pt x="391311" y="6494169"/>
                  <a:pt x="645406" y="6311779"/>
                </a:cubicBezTo>
                <a:cubicBezTo>
                  <a:pt x="685628" y="6282348"/>
                  <a:pt x="727397" y="6252918"/>
                  <a:pt x="772260" y="6223488"/>
                </a:cubicBezTo>
                <a:cubicBezTo>
                  <a:pt x="814029" y="6195607"/>
                  <a:pt x="857345" y="6167725"/>
                  <a:pt x="902208" y="6138295"/>
                </a:cubicBezTo>
                <a:cubicBezTo>
                  <a:pt x="1307522" y="5882717"/>
                  <a:pt x="1841238" y="5620942"/>
                  <a:pt x="2574516" y="5383951"/>
                </a:cubicBezTo>
                <a:lnTo>
                  <a:pt x="2721481" y="5337482"/>
                </a:lnTo>
                <a:cubicBezTo>
                  <a:pt x="2770985" y="5321993"/>
                  <a:pt x="2820489" y="5308052"/>
                  <a:pt x="2871540" y="5292563"/>
                </a:cubicBezTo>
                <a:cubicBezTo>
                  <a:pt x="3021599" y="5249192"/>
                  <a:pt x="3179393" y="5205821"/>
                  <a:pt x="3346469" y="5163999"/>
                </a:cubicBezTo>
                <a:cubicBezTo>
                  <a:pt x="3457853" y="5136118"/>
                  <a:pt x="3564596" y="5111334"/>
                  <a:pt x="3668245" y="5089649"/>
                </a:cubicBezTo>
                <a:cubicBezTo>
                  <a:pt x="4350473" y="4939400"/>
                  <a:pt x="4802196" y="4838717"/>
                  <a:pt x="5235357" y="3754445"/>
                </a:cubicBezTo>
                <a:cubicBezTo>
                  <a:pt x="5235357" y="3752896"/>
                  <a:pt x="5235357" y="3751347"/>
                  <a:pt x="5236903" y="3751347"/>
                </a:cubicBezTo>
                <a:cubicBezTo>
                  <a:pt x="5236903" y="3748249"/>
                  <a:pt x="5238450" y="3746700"/>
                  <a:pt x="5238450" y="3745151"/>
                </a:cubicBezTo>
                <a:cubicBezTo>
                  <a:pt x="5241544" y="3740504"/>
                  <a:pt x="5369946" y="3461691"/>
                  <a:pt x="5521553" y="2874635"/>
                </a:cubicBezTo>
                <a:cubicBezTo>
                  <a:pt x="5632936" y="2444024"/>
                  <a:pt x="5756696" y="1846125"/>
                  <a:pt x="5851063" y="1066998"/>
                </a:cubicBezTo>
                <a:cubicBezTo>
                  <a:pt x="5897473" y="693699"/>
                  <a:pt x="5926866" y="379260"/>
                  <a:pt x="5946977" y="115936"/>
                </a:cubicBezTo>
                <a:lnTo>
                  <a:pt x="5955080" y="0"/>
                </a:lnTo>
                <a:close/>
              </a:path>
            </a:pathLst>
          </a:custGeom>
          <a:solidFill>
            <a:srgbClr val="0A5A96">
              <a:alpha val="9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B69A7074-FDDE-9A40-BCDA-DB5193F49F0A}"/>
              </a:ext>
            </a:extLst>
          </p:cNvPr>
          <p:cNvSpPr/>
          <p:nvPr userDrawn="1"/>
        </p:nvSpPr>
        <p:spPr>
          <a:xfrm>
            <a:off x="316322" y="0"/>
            <a:ext cx="11875678" cy="6858000"/>
          </a:xfrm>
          <a:custGeom>
            <a:avLst/>
            <a:gdLst>
              <a:gd name="connsiteX0" fmla="*/ 5937379 w 11875678"/>
              <a:gd name="connsiteY0" fmla="*/ 0 h 6877877"/>
              <a:gd name="connsiteX1" fmla="*/ 6299163 w 11875678"/>
              <a:gd name="connsiteY1" fmla="*/ 0 h 6877877"/>
              <a:gd name="connsiteX2" fmla="*/ 6299163 w 11875678"/>
              <a:gd name="connsiteY2" fmla="*/ 75800 h 6877877"/>
              <a:gd name="connsiteX3" fmla="*/ 6300422 w 11875678"/>
              <a:gd name="connsiteY3" fmla="*/ 189858 h 6877877"/>
              <a:gd name="connsiteX4" fmla="*/ 6299163 w 11875678"/>
              <a:gd name="connsiteY4" fmla="*/ 285303 h 6877877"/>
              <a:gd name="connsiteX5" fmla="*/ 6299163 w 11875678"/>
              <a:gd name="connsiteY5" fmla="*/ 310101 h 6877877"/>
              <a:gd name="connsiteX6" fmla="*/ 6298836 w 11875678"/>
              <a:gd name="connsiteY6" fmla="*/ 310101 h 6877877"/>
              <a:gd name="connsiteX7" fmla="*/ 6297529 w 11875678"/>
              <a:gd name="connsiteY7" fmla="*/ 409230 h 6877877"/>
              <a:gd name="connsiteX8" fmla="*/ 6242660 w 11875678"/>
              <a:gd name="connsiteY8" fmla="*/ 1141567 h 6877877"/>
              <a:gd name="connsiteX9" fmla="*/ 5512458 w 11875678"/>
              <a:gd name="connsiteY9" fmla="*/ 3758636 h 6877877"/>
              <a:gd name="connsiteX10" fmla="*/ 6055468 w 11875678"/>
              <a:gd name="connsiteY10" fmla="*/ 3746248 h 6877877"/>
              <a:gd name="connsiteX11" fmla="*/ 7698423 w 11875678"/>
              <a:gd name="connsiteY11" fmla="*/ 3334330 h 6877877"/>
              <a:gd name="connsiteX12" fmla="*/ 8442548 w 11875678"/>
              <a:gd name="connsiteY12" fmla="*/ 2752071 h 6877877"/>
              <a:gd name="connsiteX13" fmla="*/ 10251035 w 11875678"/>
              <a:gd name="connsiteY13" fmla="*/ 1516319 h 6877877"/>
              <a:gd name="connsiteX14" fmla="*/ 11312303 w 11875678"/>
              <a:gd name="connsiteY14" fmla="*/ 703324 h 6877877"/>
              <a:gd name="connsiteX15" fmla="*/ 10900127 w 11875678"/>
              <a:gd name="connsiteY15" fmla="*/ 174820 h 6877877"/>
              <a:gd name="connsiteX16" fmla="*/ 10684259 w 11875678"/>
              <a:gd name="connsiteY16" fmla="*/ 73474 h 6877877"/>
              <a:gd name="connsiteX17" fmla="*/ 10684259 w 11875678"/>
              <a:gd name="connsiteY17" fmla="*/ 74296 h 6877877"/>
              <a:gd name="connsiteX18" fmla="*/ 10606472 w 11875678"/>
              <a:gd name="connsiteY18" fmla="*/ 39718 h 6877877"/>
              <a:gd name="connsiteX19" fmla="*/ 10598002 w 11875678"/>
              <a:gd name="connsiteY19" fmla="*/ 36576 h 6877877"/>
              <a:gd name="connsiteX20" fmla="*/ 10599405 w 11875678"/>
              <a:gd name="connsiteY20" fmla="*/ 36576 h 6877877"/>
              <a:gd name="connsiteX21" fmla="*/ 10517124 w 11875678"/>
              <a:gd name="connsiteY21" fmla="*/ 0 h 6877877"/>
              <a:gd name="connsiteX22" fmla="*/ 10646318 w 11875678"/>
              <a:gd name="connsiteY22" fmla="*/ 0 h 6877877"/>
              <a:gd name="connsiteX23" fmla="*/ 10684259 w 11875678"/>
              <a:gd name="connsiteY23" fmla="*/ 0 h 6877877"/>
              <a:gd name="connsiteX24" fmla="*/ 11875678 w 11875678"/>
              <a:gd name="connsiteY24" fmla="*/ 0 h 6877877"/>
              <a:gd name="connsiteX25" fmla="*/ 11875678 w 11875678"/>
              <a:gd name="connsiteY25" fmla="*/ 36576 h 6877877"/>
              <a:gd name="connsiteX26" fmla="*/ 11875678 w 11875678"/>
              <a:gd name="connsiteY26" fmla="*/ 45719 h 6877877"/>
              <a:gd name="connsiteX27" fmla="*/ 11875678 w 11875678"/>
              <a:gd name="connsiteY27" fmla="*/ 6877877 h 6877877"/>
              <a:gd name="connsiteX28" fmla="*/ 2290895 w 11875678"/>
              <a:gd name="connsiteY28" fmla="*/ 6877877 h 6877877"/>
              <a:gd name="connsiteX29" fmla="*/ 2340825 w 11875678"/>
              <a:gd name="connsiteY29" fmla="*/ 6843948 h 6877877"/>
              <a:gd name="connsiteX30" fmla="*/ 2677054 w 11875678"/>
              <a:gd name="connsiteY30" fmla="*/ 6012927 h 6877877"/>
              <a:gd name="connsiteX31" fmla="*/ 2666235 w 11875678"/>
              <a:gd name="connsiteY31" fmla="*/ 5726284 h 6877877"/>
              <a:gd name="connsiteX32" fmla="*/ 1004775 w 11875678"/>
              <a:gd name="connsiteY32" fmla="*/ 6480852 h 6877877"/>
              <a:gd name="connsiteX33" fmla="*/ 1382081 w 11875678"/>
              <a:gd name="connsiteY33" fmla="*/ 6867819 h 6877877"/>
              <a:gd name="connsiteX34" fmla="*/ 1399251 w 11875678"/>
              <a:gd name="connsiteY34" fmla="*/ 6877877 h 6877877"/>
              <a:gd name="connsiteX35" fmla="*/ 0 w 11875678"/>
              <a:gd name="connsiteY35" fmla="*/ 6877877 h 6877877"/>
              <a:gd name="connsiteX36" fmla="*/ 12776 w 11875678"/>
              <a:gd name="connsiteY36" fmla="*/ 6865466 h 6877877"/>
              <a:gd name="connsiteX37" fmla="*/ 628216 w 11875678"/>
              <a:gd name="connsiteY37" fmla="*/ 6348355 h 6877877"/>
              <a:gd name="connsiteX38" fmla="*/ 755070 w 11875678"/>
              <a:gd name="connsiteY38" fmla="*/ 6260064 h 6877877"/>
              <a:gd name="connsiteX39" fmla="*/ 885018 w 11875678"/>
              <a:gd name="connsiteY39" fmla="*/ 6174871 h 6877877"/>
              <a:gd name="connsiteX40" fmla="*/ 2557326 w 11875678"/>
              <a:gd name="connsiteY40" fmla="*/ 5420527 h 6877877"/>
              <a:gd name="connsiteX41" fmla="*/ 2704291 w 11875678"/>
              <a:gd name="connsiteY41" fmla="*/ 5374058 h 6877877"/>
              <a:gd name="connsiteX42" fmla="*/ 2854350 w 11875678"/>
              <a:gd name="connsiteY42" fmla="*/ 5329139 h 6877877"/>
              <a:gd name="connsiteX43" fmla="*/ 3329279 w 11875678"/>
              <a:gd name="connsiteY43" fmla="*/ 5200575 h 6877877"/>
              <a:gd name="connsiteX44" fmla="*/ 3651055 w 11875678"/>
              <a:gd name="connsiteY44" fmla="*/ 5126225 h 6877877"/>
              <a:gd name="connsiteX45" fmla="*/ 5218166 w 11875678"/>
              <a:gd name="connsiteY45" fmla="*/ 3791021 h 6877877"/>
              <a:gd name="connsiteX46" fmla="*/ 5219713 w 11875678"/>
              <a:gd name="connsiteY46" fmla="*/ 3787923 h 6877877"/>
              <a:gd name="connsiteX47" fmla="*/ 5221260 w 11875678"/>
              <a:gd name="connsiteY47" fmla="*/ 3781727 h 6877877"/>
              <a:gd name="connsiteX48" fmla="*/ 5504362 w 11875678"/>
              <a:gd name="connsiteY48" fmla="*/ 2911211 h 6877877"/>
              <a:gd name="connsiteX49" fmla="*/ 5833873 w 11875678"/>
              <a:gd name="connsiteY49" fmla="*/ 1103574 h 6877877"/>
              <a:gd name="connsiteX50" fmla="*/ 5929787 w 11875678"/>
              <a:gd name="connsiteY50" fmla="*/ 152512 h 6877877"/>
              <a:gd name="connsiteX51" fmla="*/ 5937379 w 11875678"/>
              <a:gd name="connsiteY51" fmla="*/ 43886 h 6877877"/>
              <a:gd name="connsiteX52" fmla="*/ 5937379 w 11875678"/>
              <a:gd name="connsiteY52" fmla="*/ 0 h 6877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875678" h="6877877">
                <a:moveTo>
                  <a:pt x="5937379" y="0"/>
                </a:moveTo>
                <a:lnTo>
                  <a:pt x="6299163" y="0"/>
                </a:lnTo>
                <a:lnTo>
                  <a:pt x="6299163" y="75800"/>
                </a:lnTo>
                <a:lnTo>
                  <a:pt x="6300422" y="189858"/>
                </a:lnTo>
                <a:lnTo>
                  <a:pt x="6299163" y="285303"/>
                </a:lnTo>
                <a:lnTo>
                  <a:pt x="6299163" y="310101"/>
                </a:lnTo>
                <a:lnTo>
                  <a:pt x="6298836" y="310101"/>
                </a:lnTo>
                <a:lnTo>
                  <a:pt x="6297529" y="409230"/>
                </a:lnTo>
                <a:cubicBezTo>
                  <a:pt x="6291395" y="635396"/>
                  <a:pt x="6274931" y="881337"/>
                  <a:pt x="6242660" y="1141567"/>
                </a:cubicBezTo>
                <a:cubicBezTo>
                  <a:pt x="6086409" y="2392805"/>
                  <a:pt x="5772360" y="3205800"/>
                  <a:pt x="5512458" y="3758636"/>
                </a:cubicBezTo>
                <a:cubicBezTo>
                  <a:pt x="5608374" y="3769476"/>
                  <a:pt x="5902311" y="3746248"/>
                  <a:pt x="6055468" y="3746248"/>
                </a:cubicBezTo>
                <a:cubicBezTo>
                  <a:pt x="6208625" y="3746248"/>
                  <a:pt x="7078060" y="3675014"/>
                  <a:pt x="7698423" y="3334330"/>
                </a:cubicBezTo>
                <a:cubicBezTo>
                  <a:pt x="7989266" y="3173280"/>
                  <a:pt x="8199663" y="2978161"/>
                  <a:pt x="8442548" y="2752071"/>
                </a:cubicBezTo>
                <a:cubicBezTo>
                  <a:pt x="8818478" y="2400548"/>
                  <a:pt x="9287231" y="1963854"/>
                  <a:pt x="10251035" y="1516319"/>
                </a:cubicBezTo>
                <a:cubicBezTo>
                  <a:pt x="10761558" y="1279389"/>
                  <a:pt x="11306115" y="1002197"/>
                  <a:pt x="11312303" y="703324"/>
                </a:cubicBezTo>
                <a:cubicBezTo>
                  <a:pt x="11318105" y="480477"/>
                  <a:pt x="11145445" y="310370"/>
                  <a:pt x="10900127" y="174820"/>
                </a:cubicBezTo>
                <a:lnTo>
                  <a:pt x="10684259" y="73474"/>
                </a:lnTo>
                <a:lnTo>
                  <a:pt x="10684259" y="74296"/>
                </a:lnTo>
                <a:lnTo>
                  <a:pt x="10606472" y="39718"/>
                </a:lnTo>
                <a:lnTo>
                  <a:pt x="10598002" y="36576"/>
                </a:lnTo>
                <a:lnTo>
                  <a:pt x="10599405" y="36576"/>
                </a:lnTo>
                <a:lnTo>
                  <a:pt x="10517124" y="0"/>
                </a:lnTo>
                <a:lnTo>
                  <a:pt x="10646318" y="0"/>
                </a:lnTo>
                <a:lnTo>
                  <a:pt x="10684259" y="0"/>
                </a:lnTo>
                <a:lnTo>
                  <a:pt x="11875678" y="0"/>
                </a:lnTo>
                <a:lnTo>
                  <a:pt x="11875678" y="36576"/>
                </a:lnTo>
                <a:lnTo>
                  <a:pt x="11875678" y="45719"/>
                </a:lnTo>
                <a:lnTo>
                  <a:pt x="11875678" y="6877877"/>
                </a:lnTo>
                <a:lnTo>
                  <a:pt x="2290895" y="6877877"/>
                </a:lnTo>
                <a:lnTo>
                  <a:pt x="2340825" y="6843948"/>
                </a:lnTo>
                <a:cubicBezTo>
                  <a:pt x="2563746" y="6654096"/>
                  <a:pt x="2678213" y="6317388"/>
                  <a:pt x="2677054" y="6012927"/>
                </a:cubicBezTo>
                <a:cubicBezTo>
                  <a:pt x="2677054" y="5909116"/>
                  <a:pt x="2673962" y="5813052"/>
                  <a:pt x="2666235" y="5726284"/>
                </a:cubicBezTo>
                <a:cubicBezTo>
                  <a:pt x="1941375" y="5963345"/>
                  <a:pt x="1409708" y="6225197"/>
                  <a:pt x="1004775" y="6480852"/>
                </a:cubicBezTo>
                <a:cubicBezTo>
                  <a:pt x="1124554" y="6643541"/>
                  <a:pt x="1246652" y="6776016"/>
                  <a:pt x="1382081" y="6867819"/>
                </a:cubicBezTo>
                <a:lnTo>
                  <a:pt x="1399251" y="6877877"/>
                </a:lnTo>
                <a:lnTo>
                  <a:pt x="0" y="6877877"/>
                </a:lnTo>
                <a:lnTo>
                  <a:pt x="12776" y="6865466"/>
                </a:lnTo>
                <a:cubicBezTo>
                  <a:pt x="178329" y="6707036"/>
                  <a:pt x="374121" y="6530745"/>
                  <a:pt x="628216" y="6348355"/>
                </a:cubicBezTo>
                <a:cubicBezTo>
                  <a:pt x="668438" y="6318924"/>
                  <a:pt x="710207" y="6289494"/>
                  <a:pt x="755070" y="6260064"/>
                </a:cubicBezTo>
                <a:lnTo>
                  <a:pt x="885018" y="6174871"/>
                </a:lnTo>
                <a:cubicBezTo>
                  <a:pt x="1290332" y="5919293"/>
                  <a:pt x="1824048" y="5657518"/>
                  <a:pt x="2557326" y="5420527"/>
                </a:cubicBezTo>
                <a:lnTo>
                  <a:pt x="2704291" y="5374058"/>
                </a:lnTo>
                <a:lnTo>
                  <a:pt x="2854350" y="5329139"/>
                </a:lnTo>
                <a:cubicBezTo>
                  <a:pt x="3004409" y="5285768"/>
                  <a:pt x="3162203" y="5242397"/>
                  <a:pt x="3329279" y="5200575"/>
                </a:cubicBezTo>
                <a:cubicBezTo>
                  <a:pt x="3440663" y="5172694"/>
                  <a:pt x="3547406" y="5147910"/>
                  <a:pt x="3651055" y="5126225"/>
                </a:cubicBezTo>
                <a:cubicBezTo>
                  <a:pt x="4333282" y="4975976"/>
                  <a:pt x="4785006" y="4875293"/>
                  <a:pt x="5218166" y="3791021"/>
                </a:cubicBezTo>
                <a:cubicBezTo>
                  <a:pt x="5218166" y="3789472"/>
                  <a:pt x="5218166" y="3787923"/>
                  <a:pt x="5219713" y="3787923"/>
                </a:cubicBezTo>
                <a:cubicBezTo>
                  <a:pt x="5219713" y="3784825"/>
                  <a:pt x="5221260" y="3783276"/>
                  <a:pt x="5221260" y="3781727"/>
                </a:cubicBezTo>
                <a:cubicBezTo>
                  <a:pt x="5224354" y="3777080"/>
                  <a:pt x="5352756" y="3498267"/>
                  <a:pt x="5504362" y="2911211"/>
                </a:cubicBezTo>
                <a:cubicBezTo>
                  <a:pt x="5615746" y="2480600"/>
                  <a:pt x="5739506" y="1882701"/>
                  <a:pt x="5833873" y="1103574"/>
                </a:cubicBezTo>
                <a:cubicBezTo>
                  <a:pt x="5880283" y="730275"/>
                  <a:pt x="5909676" y="415836"/>
                  <a:pt x="5929787" y="152512"/>
                </a:cubicBezTo>
                <a:lnTo>
                  <a:pt x="5937379" y="43886"/>
                </a:lnTo>
                <a:lnTo>
                  <a:pt x="593737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rgbClr val="40404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1562" y="5714829"/>
            <a:ext cx="1951329" cy="70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37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947C41F-EF8E-C943-B95C-B6EABCBD42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5" name="Freeform 14">
            <a:extLst>
              <a:ext uri="{FF2B5EF4-FFF2-40B4-BE49-F238E27FC236}">
                <a16:creationId xmlns:a16="http://schemas.microsoft.com/office/drawing/2014/main" id="{5DC03A9D-0FFC-0545-9E94-02E37B637732}"/>
              </a:ext>
            </a:extLst>
          </p:cNvPr>
          <p:cNvSpPr>
            <a:spLocks/>
          </p:cNvSpPr>
          <p:nvPr userDrawn="1"/>
        </p:nvSpPr>
        <p:spPr bwMode="auto">
          <a:xfrm>
            <a:off x="152614" y="0"/>
            <a:ext cx="12039386" cy="6858000"/>
          </a:xfrm>
          <a:custGeom>
            <a:avLst/>
            <a:gdLst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39" fmla="*/ 5955080 w 12039386"/>
              <a:gd name="connsiteY3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2039386" h="6858000">
                <a:moveTo>
                  <a:pt x="5955080" y="0"/>
                </a:moveTo>
                <a:lnTo>
                  <a:pt x="6315920" y="0"/>
                </a:lnTo>
                <a:lnTo>
                  <a:pt x="6317612" y="153282"/>
                </a:lnTo>
                <a:cubicBezTo>
                  <a:pt x="6317804" y="436448"/>
                  <a:pt x="6302877" y="758017"/>
                  <a:pt x="6259850" y="1104991"/>
                </a:cubicBezTo>
                <a:cubicBezTo>
                  <a:pt x="6103599" y="2356229"/>
                  <a:pt x="5789550" y="3169224"/>
                  <a:pt x="5529649" y="3722060"/>
                </a:cubicBezTo>
                <a:cubicBezTo>
                  <a:pt x="5625564" y="3732900"/>
                  <a:pt x="5665787" y="3709672"/>
                  <a:pt x="6072658" y="3709672"/>
                </a:cubicBezTo>
                <a:cubicBezTo>
                  <a:pt x="6479529" y="3709672"/>
                  <a:pt x="7095250" y="3638438"/>
                  <a:pt x="7715613" y="3297754"/>
                </a:cubicBezTo>
                <a:cubicBezTo>
                  <a:pt x="8006456" y="3136704"/>
                  <a:pt x="8216853" y="2941585"/>
                  <a:pt x="8459738" y="2715495"/>
                </a:cubicBezTo>
                <a:cubicBezTo>
                  <a:pt x="8835668" y="2363972"/>
                  <a:pt x="9304421" y="1927278"/>
                  <a:pt x="10268225" y="1479743"/>
                </a:cubicBezTo>
                <a:cubicBezTo>
                  <a:pt x="10778748" y="1242813"/>
                  <a:pt x="11323305" y="965621"/>
                  <a:pt x="11329493" y="666748"/>
                </a:cubicBezTo>
                <a:cubicBezTo>
                  <a:pt x="11337229" y="369618"/>
                  <a:pt x="11027700" y="166249"/>
                  <a:pt x="10651697" y="13540"/>
                </a:cubicBezTo>
                <a:lnTo>
                  <a:pt x="10615192" y="0"/>
                </a:lnTo>
                <a:lnTo>
                  <a:pt x="11892868" y="0"/>
                </a:lnTo>
                <a:lnTo>
                  <a:pt x="12039386" y="0"/>
                </a:lnTo>
                <a:lnTo>
                  <a:pt x="12039386" y="6858000"/>
                </a:lnTo>
                <a:lnTo>
                  <a:pt x="11892868" y="6858000"/>
                </a:lnTo>
                <a:lnTo>
                  <a:pt x="2283510" y="6858000"/>
                </a:lnTo>
                <a:lnTo>
                  <a:pt x="2358015" y="6807372"/>
                </a:lnTo>
                <a:cubicBezTo>
                  <a:pt x="2580936" y="6617520"/>
                  <a:pt x="2695403" y="6280812"/>
                  <a:pt x="2694244" y="5976351"/>
                </a:cubicBezTo>
                <a:cubicBezTo>
                  <a:pt x="2694244" y="5872540"/>
                  <a:pt x="2691152" y="5776476"/>
                  <a:pt x="2683425" y="5689708"/>
                </a:cubicBezTo>
                <a:cubicBezTo>
                  <a:pt x="1958565" y="5926769"/>
                  <a:pt x="1426898" y="6188621"/>
                  <a:pt x="1021965" y="6444276"/>
                </a:cubicBezTo>
                <a:cubicBezTo>
                  <a:pt x="1141744" y="6606965"/>
                  <a:pt x="1263842" y="6739440"/>
                  <a:pt x="1399271" y="6831243"/>
                </a:cubicBezTo>
                <a:lnTo>
                  <a:pt x="1444949" y="6858000"/>
                </a:lnTo>
                <a:lnTo>
                  <a:pt x="0" y="6858000"/>
                </a:lnTo>
                <a:lnTo>
                  <a:pt x="29966" y="6828890"/>
                </a:lnTo>
                <a:cubicBezTo>
                  <a:pt x="195519" y="6670460"/>
                  <a:pt x="391311" y="6494169"/>
                  <a:pt x="645406" y="6311779"/>
                </a:cubicBezTo>
                <a:cubicBezTo>
                  <a:pt x="685628" y="6282348"/>
                  <a:pt x="727397" y="6252918"/>
                  <a:pt x="772260" y="6223488"/>
                </a:cubicBezTo>
                <a:cubicBezTo>
                  <a:pt x="814029" y="6195607"/>
                  <a:pt x="857345" y="6167725"/>
                  <a:pt x="902208" y="6138295"/>
                </a:cubicBezTo>
                <a:cubicBezTo>
                  <a:pt x="1307522" y="5882717"/>
                  <a:pt x="1841238" y="5620942"/>
                  <a:pt x="2574516" y="5383951"/>
                </a:cubicBezTo>
                <a:lnTo>
                  <a:pt x="2721481" y="5337482"/>
                </a:lnTo>
                <a:cubicBezTo>
                  <a:pt x="2770985" y="5321993"/>
                  <a:pt x="2820489" y="5308052"/>
                  <a:pt x="2871540" y="5292563"/>
                </a:cubicBezTo>
                <a:cubicBezTo>
                  <a:pt x="3021599" y="5249192"/>
                  <a:pt x="3179393" y="5205821"/>
                  <a:pt x="3346469" y="5163999"/>
                </a:cubicBezTo>
                <a:cubicBezTo>
                  <a:pt x="3457853" y="5136118"/>
                  <a:pt x="3564596" y="5111334"/>
                  <a:pt x="3668245" y="5089649"/>
                </a:cubicBezTo>
                <a:cubicBezTo>
                  <a:pt x="4350473" y="4939400"/>
                  <a:pt x="4802196" y="4838717"/>
                  <a:pt x="5235357" y="3754445"/>
                </a:cubicBezTo>
                <a:cubicBezTo>
                  <a:pt x="5235357" y="3752896"/>
                  <a:pt x="5235357" y="3751347"/>
                  <a:pt x="5236903" y="3751347"/>
                </a:cubicBezTo>
                <a:cubicBezTo>
                  <a:pt x="5236903" y="3748249"/>
                  <a:pt x="5238450" y="3746700"/>
                  <a:pt x="5238450" y="3745151"/>
                </a:cubicBezTo>
                <a:cubicBezTo>
                  <a:pt x="5241544" y="3740504"/>
                  <a:pt x="5369946" y="3461691"/>
                  <a:pt x="5521553" y="2874635"/>
                </a:cubicBezTo>
                <a:cubicBezTo>
                  <a:pt x="5632936" y="2444024"/>
                  <a:pt x="5756696" y="1846125"/>
                  <a:pt x="5851063" y="1066998"/>
                </a:cubicBezTo>
                <a:cubicBezTo>
                  <a:pt x="5897473" y="693699"/>
                  <a:pt x="5926866" y="379260"/>
                  <a:pt x="5946977" y="115936"/>
                </a:cubicBezTo>
                <a:lnTo>
                  <a:pt x="595508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68E40270-5CBB-7848-B3F0-602DD632B058}"/>
              </a:ext>
            </a:extLst>
          </p:cNvPr>
          <p:cNvSpPr/>
          <p:nvPr userDrawn="1"/>
        </p:nvSpPr>
        <p:spPr>
          <a:xfrm>
            <a:off x="316322" y="0"/>
            <a:ext cx="11875678" cy="6858000"/>
          </a:xfrm>
          <a:custGeom>
            <a:avLst/>
            <a:gdLst>
              <a:gd name="connsiteX0" fmla="*/ 5937379 w 11875678"/>
              <a:gd name="connsiteY0" fmla="*/ 0 h 6877877"/>
              <a:gd name="connsiteX1" fmla="*/ 6299163 w 11875678"/>
              <a:gd name="connsiteY1" fmla="*/ 0 h 6877877"/>
              <a:gd name="connsiteX2" fmla="*/ 6299163 w 11875678"/>
              <a:gd name="connsiteY2" fmla="*/ 75800 h 6877877"/>
              <a:gd name="connsiteX3" fmla="*/ 6300422 w 11875678"/>
              <a:gd name="connsiteY3" fmla="*/ 189858 h 6877877"/>
              <a:gd name="connsiteX4" fmla="*/ 6299163 w 11875678"/>
              <a:gd name="connsiteY4" fmla="*/ 285303 h 6877877"/>
              <a:gd name="connsiteX5" fmla="*/ 6299163 w 11875678"/>
              <a:gd name="connsiteY5" fmla="*/ 310101 h 6877877"/>
              <a:gd name="connsiteX6" fmla="*/ 6298836 w 11875678"/>
              <a:gd name="connsiteY6" fmla="*/ 310101 h 6877877"/>
              <a:gd name="connsiteX7" fmla="*/ 6297529 w 11875678"/>
              <a:gd name="connsiteY7" fmla="*/ 409230 h 6877877"/>
              <a:gd name="connsiteX8" fmla="*/ 6242660 w 11875678"/>
              <a:gd name="connsiteY8" fmla="*/ 1141567 h 6877877"/>
              <a:gd name="connsiteX9" fmla="*/ 5512458 w 11875678"/>
              <a:gd name="connsiteY9" fmla="*/ 3758636 h 6877877"/>
              <a:gd name="connsiteX10" fmla="*/ 6055468 w 11875678"/>
              <a:gd name="connsiteY10" fmla="*/ 3746248 h 6877877"/>
              <a:gd name="connsiteX11" fmla="*/ 7698423 w 11875678"/>
              <a:gd name="connsiteY11" fmla="*/ 3334330 h 6877877"/>
              <a:gd name="connsiteX12" fmla="*/ 8442548 w 11875678"/>
              <a:gd name="connsiteY12" fmla="*/ 2752071 h 6877877"/>
              <a:gd name="connsiteX13" fmla="*/ 10251035 w 11875678"/>
              <a:gd name="connsiteY13" fmla="*/ 1516319 h 6877877"/>
              <a:gd name="connsiteX14" fmla="*/ 11312303 w 11875678"/>
              <a:gd name="connsiteY14" fmla="*/ 703324 h 6877877"/>
              <a:gd name="connsiteX15" fmla="*/ 10900127 w 11875678"/>
              <a:gd name="connsiteY15" fmla="*/ 174820 h 6877877"/>
              <a:gd name="connsiteX16" fmla="*/ 10684259 w 11875678"/>
              <a:gd name="connsiteY16" fmla="*/ 73474 h 6877877"/>
              <a:gd name="connsiteX17" fmla="*/ 10684259 w 11875678"/>
              <a:gd name="connsiteY17" fmla="*/ 74296 h 6877877"/>
              <a:gd name="connsiteX18" fmla="*/ 10606472 w 11875678"/>
              <a:gd name="connsiteY18" fmla="*/ 39718 h 6877877"/>
              <a:gd name="connsiteX19" fmla="*/ 10598002 w 11875678"/>
              <a:gd name="connsiteY19" fmla="*/ 36576 h 6877877"/>
              <a:gd name="connsiteX20" fmla="*/ 10599405 w 11875678"/>
              <a:gd name="connsiteY20" fmla="*/ 36576 h 6877877"/>
              <a:gd name="connsiteX21" fmla="*/ 10517124 w 11875678"/>
              <a:gd name="connsiteY21" fmla="*/ 0 h 6877877"/>
              <a:gd name="connsiteX22" fmla="*/ 10646318 w 11875678"/>
              <a:gd name="connsiteY22" fmla="*/ 0 h 6877877"/>
              <a:gd name="connsiteX23" fmla="*/ 10684259 w 11875678"/>
              <a:gd name="connsiteY23" fmla="*/ 0 h 6877877"/>
              <a:gd name="connsiteX24" fmla="*/ 11875678 w 11875678"/>
              <a:gd name="connsiteY24" fmla="*/ 0 h 6877877"/>
              <a:gd name="connsiteX25" fmla="*/ 11875678 w 11875678"/>
              <a:gd name="connsiteY25" fmla="*/ 36576 h 6877877"/>
              <a:gd name="connsiteX26" fmla="*/ 11875678 w 11875678"/>
              <a:gd name="connsiteY26" fmla="*/ 45719 h 6877877"/>
              <a:gd name="connsiteX27" fmla="*/ 11875678 w 11875678"/>
              <a:gd name="connsiteY27" fmla="*/ 6877877 h 6877877"/>
              <a:gd name="connsiteX28" fmla="*/ 2290895 w 11875678"/>
              <a:gd name="connsiteY28" fmla="*/ 6877877 h 6877877"/>
              <a:gd name="connsiteX29" fmla="*/ 2340825 w 11875678"/>
              <a:gd name="connsiteY29" fmla="*/ 6843948 h 6877877"/>
              <a:gd name="connsiteX30" fmla="*/ 2677054 w 11875678"/>
              <a:gd name="connsiteY30" fmla="*/ 6012927 h 6877877"/>
              <a:gd name="connsiteX31" fmla="*/ 2666235 w 11875678"/>
              <a:gd name="connsiteY31" fmla="*/ 5726284 h 6877877"/>
              <a:gd name="connsiteX32" fmla="*/ 1004775 w 11875678"/>
              <a:gd name="connsiteY32" fmla="*/ 6480852 h 6877877"/>
              <a:gd name="connsiteX33" fmla="*/ 1382081 w 11875678"/>
              <a:gd name="connsiteY33" fmla="*/ 6867819 h 6877877"/>
              <a:gd name="connsiteX34" fmla="*/ 1399251 w 11875678"/>
              <a:gd name="connsiteY34" fmla="*/ 6877877 h 6877877"/>
              <a:gd name="connsiteX35" fmla="*/ 0 w 11875678"/>
              <a:gd name="connsiteY35" fmla="*/ 6877877 h 6877877"/>
              <a:gd name="connsiteX36" fmla="*/ 12776 w 11875678"/>
              <a:gd name="connsiteY36" fmla="*/ 6865466 h 6877877"/>
              <a:gd name="connsiteX37" fmla="*/ 628216 w 11875678"/>
              <a:gd name="connsiteY37" fmla="*/ 6348355 h 6877877"/>
              <a:gd name="connsiteX38" fmla="*/ 755070 w 11875678"/>
              <a:gd name="connsiteY38" fmla="*/ 6260064 h 6877877"/>
              <a:gd name="connsiteX39" fmla="*/ 885018 w 11875678"/>
              <a:gd name="connsiteY39" fmla="*/ 6174871 h 6877877"/>
              <a:gd name="connsiteX40" fmla="*/ 2557326 w 11875678"/>
              <a:gd name="connsiteY40" fmla="*/ 5420527 h 6877877"/>
              <a:gd name="connsiteX41" fmla="*/ 2704291 w 11875678"/>
              <a:gd name="connsiteY41" fmla="*/ 5374058 h 6877877"/>
              <a:gd name="connsiteX42" fmla="*/ 2854350 w 11875678"/>
              <a:gd name="connsiteY42" fmla="*/ 5329139 h 6877877"/>
              <a:gd name="connsiteX43" fmla="*/ 3329279 w 11875678"/>
              <a:gd name="connsiteY43" fmla="*/ 5200575 h 6877877"/>
              <a:gd name="connsiteX44" fmla="*/ 3651055 w 11875678"/>
              <a:gd name="connsiteY44" fmla="*/ 5126225 h 6877877"/>
              <a:gd name="connsiteX45" fmla="*/ 5218166 w 11875678"/>
              <a:gd name="connsiteY45" fmla="*/ 3791021 h 6877877"/>
              <a:gd name="connsiteX46" fmla="*/ 5219713 w 11875678"/>
              <a:gd name="connsiteY46" fmla="*/ 3787923 h 6877877"/>
              <a:gd name="connsiteX47" fmla="*/ 5221260 w 11875678"/>
              <a:gd name="connsiteY47" fmla="*/ 3781727 h 6877877"/>
              <a:gd name="connsiteX48" fmla="*/ 5504362 w 11875678"/>
              <a:gd name="connsiteY48" fmla="*/ 2911211 h 6877877"/>
              <a:gd name="connsiteX49" fmla="*/ 5833873 w 11875678"/>
              <a:gd name="connsiteY49" fmla="*/ 1103574 h 6877877"/>
              <a:gd name="connsiteX50" fmla="*/ 5929787 w 11875678"/>
              <a:gd name="connsiteY50" fmla="*/ 152512 h 6877877"/>
              <a:gd name="connsiteX51" fmla="*/ 5937379 w 11875678"/>
              <a:gd name="connsiteY51" fmla="*/ 43886 h 6877877"/>
              <a:gd name="connsiteX52" fmla="*/ 5937379 w 11875678"/>
              <a:gd name="connsiteY52" fmla="*/ 0 h 6877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875678" h="6877877">
                <a:moveTo>
                  <a:pt x="5937379" y="0"/>
                </a:moveTo>
                <a:lnTo>
                  <a:pt x="6299163" y="0"/>
                </a:lnTo>
                <a:lnTo>
                  <a:pt x="6299163" y="75800"/>
                </a:lnTo>
                <a:lnTo>
                  <a:pt x="6300422" y="189858"/>
                </a:lnTo>
                <a:lnTo>
                  <a:pt x="6299163" y="285303"/>
                </a:lnTo>
                <a:lnTo>
                  <a:pt x="6299163" y="310101"/>
                </a:lnTo>
                <a:lnTo>
                  <a:pt x="6298836" y="310101"/>
                </a:lnTo>
                <a:lnTo>
                  <a:pt x="6297529" y="409230"/>
                </a:lnTo>
                <a:cubicBezTo>
                  <a:pt x="6291395" y="635396"/>
                  <a:pt x="6274931" y="881337"/>
                  <a:pt x="6242660" y="1141567"/>
                </a:cubicBezTo>
                <a:cubicBezTo>
                  <a:pt x="6086409" y="2392805"/>
                  <a:pt x="5772360" y="3205800"/>
                  <a:pt x="5512458" y="3758636"/>
                </a:cubicBezTo>
                <a:cubicBezTo>
                  <a:pt x="5608374" y="3769476"/>
                  <a:pt x="5902311" y="3746248"/>
                  <a:pt x="6055468" y="3746248"/>
                </a:cubicBezTo>
                <a:cubicBezTo>
                  <a:pt x="6208625" y="3746248"/>
                  <a:pt x="7078060" y="3675014"/>
                  <a:pt x="7698423" y="3334330"/>
                </a:cubicBezTo>
                <a:cubicBezTo>
                  <a:pt x="7989266" y="3173280"/>
                  <a:pt x="8199663" y="2978161"/>
                  <a:pt x="8442548" y="2752071"/>
                </a:cubicBezTo>
                <a:cubicBezTo>
                  <a:pt x="8818478" y="2400548"/>
                  <a:pt x="9287231" y="1963854"/>
                  <a:pt x="10251035" y="1516319"/>
                </a:cubicBezTo>
                <a:cubicBezTo>
                  <a:pt x="10761558" y="1279389"/>
                  <a:pt x="11306115" y="1002197"/>
                  <a:pt x="11312303" y="703324"/>
                </a:cubicBezTo>
                <a:cubicBezTo>
                  <a:pt x="11318105" y="480477"/>
                  <a:pt x="11145445" y="310370"/>
                  <a:pt x="10900127" y="174820"/>
                </a:cubicBezTo>
                <a:lnTo>
                  <a:pt x="10684259" y="73474"/>
                </a:lnTo>
                <a:lnTo>
                  <a:pt x="10684259" y="74296"/>
                </a:lnTo>
                <a:lnTo>
                  <a:pt x="10606472" y="39718"/>
                </a:lnTo>
                <a:lnTo>
                  <a:pt x="10598002" y="36576"/>
                </a:lnTo>
                <a:lnTo>
                  <a:pt x="10599405" y="36576"/>
                </a:lnTo>
                <a:lnTo>
                  <a:pt x="10517124" y="0"/>
                </a:lnTo>
                <a:lnTo>
                  <a:pt x="10646318" y="0"/>
                </a:lnTo>
                <a:lnTo>
                  <a:pt x="10684259" y="0"/>
                </a:lnTo>
                <a:lnTo>
                  <a:pt x="11875678" y="0"/>
                </a:lnTo>
                <a:lnTo>
                  <a:pt x="11875678" y="36576"/>
                </a:lnTo>
                <a:lnTo>
                  <a:pt x="11875678" y="45719"/>
                </a:lnTo>
                <a:lnTo>
                  <a:pt x="11875678" y="6877877"/>
                </a:lnTo>
                <a:lnTo>
                  <a:pt x="2290895" y="6877877"/>
                </a:lnTo>
                <a:lnTo>
                  <a:pt x="2340825" y="6843948"/>
                </a:lnTo>
                <a:cubicBezTo>
                  <a:pt x="2563746" y="6654096"/>
                  <a:pt x="2678213" y="6317388"/>
                  <a:pt x="2677054" y="6012927"/>
                </a:cubicBezTo>
                <a:cubicBezTo>
                  <a:pt x="2677054" y="5909116"/>
                  <a:pt x="2673962" y="5813052"/>
                  <a:pt x="2666235" y="5726284"/>
                </a:cubicBezTo>
                <a:cubicBezTo>
                  <a:pt x="1941375" y="5963345"/>
                  <a:pt x="1409708" y="6225197"/>
                  <a:pt x="1004775" y="6480852"/>
                </a:cubicBezTo>
                <a:cubicBezTo>
                  <a:pt x="1124554" y="6643541"/>
                  <a:pt x="1246652" y="6776016"/>
                  <a:pt x="1382081" y="6867819"/>
                </a:cubicBezTo>
                <a:lnTo>
                  <a:pt x="1399251" y="6877877"/>
                </a:lnTo>
                <a:lnTo>
                  <a:pt x="0" y="6877877"/>
                </a:lnTo>
                <a:lnTo>
                  <a:pt x="12776" y="6865466"/>
                </a:lnTo>
                <a:cubicBezTo>
                  <a:pt x="178329" y="6707036"/>
                  <a:pt x="374121" y="6530745"/>
                  <a:pt x="628216" y="6348355"/>
                </a:cubicBezTo>
                <a:cubicBezTo>
                  <a:pt x="668438" y="6318924"/>
                  <a:pt x="710207" y="6289494"/>
                  <a:pt x="755070" y="6260064"/>
                </a:cubicBezTo>
                <a:lnTo>
                  <a:pt x="885018" y="6174871"/>
                </a:lnTo>
                <a:cubicBezTo>
                  <a:pt x="1290332" y="5919293"/>
                  <a:pt x="1824048" y="5657518"/>
                  <a:pt x="2557326" y="5420527"/>
                </a:cubicBezTo>
                <a:lnTo>
                  <a:pt x="2704291" y="5374058"/>
                </a:lnTo>
                <a:lnTo>
                  <a:pt x="2854350" y="5329139"/>
                </a:lnTo>
                <a:cubicBezTo>
                  <a:pt x="3004409" y="5285768"/>
                  <a:pt x="3162203" y="5242397"/>
                  <a:pt x="3329279" y="5200575"/>
                </a:cubicBezTo>
                <a:cubicBezTo>
                  <a:pt x="3440663" y="5172694"/>
                  <a:pt x="3547406" y="5147910"/>
                  <a:pt x="3651055" y="5126225"/>
                </a:cubicBezTo>
                <a:cubicBezTo>
                  <a:pt x="4333282" y="4975976"/>
                  <a:pt x="4785006" y="4875293"/>
                  <a:pt x="5218166" y="3791021"/>
                </a:cubicBezTo>
                <a:cubicBezTo>
                  <a:pt x="5218166" y="3789472"/>
                  <a:pt x="5218166" y="3787923"/>
                  <a:pt x="5219713" y="3787923"/>
                </a:cubicBezTo>
                <a:cubicBezTo>
                  <a:pt x="5219713" y="3784825"/>
                  <a:pt x="5221260" y="3783276"/>
                  <a:pt x="5221260" y="3781727"/>
                </a:cubicBezTo>
                <a:cubicBezTo>
                  <a:pt x="5224354" y="3777080"/>
                  <a:pt x="5352756" y="3498267"/>
                  <a:pt x="5504362" y="2911211"/>
                </a:cubicBezTo>
                <a:cubicBezTo>
                  <a:pt x="5615746" y="2480600"/>
                  <a:pt x="5739506" y="1882701"/>
                  <a:pt x="5833873" y="1103574"/>
                </a:cubicBezTo>
                <a:cubicBezTo>
                  <a:pt x="5880283" y="730275"/>
                  <a:pt x="5909676" y="415836"/>
                  <a:pt x="5929787" y="152512"/>
                </a:cubicBezTo>
                <a:lnTo>
                  <a:pt x="5937379" y="43886"/>
                </a:lnTo>
                <a:lnTo>
                  <a:pt x="593737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rgbClr val="40404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1562" y="5714829"/>
            <a:ext cx="1951329" cy="70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413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5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C652EE-7321-914D-8092-9177E58CDF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5" name="Freeform 14">
            <a:extLst>
              <a:ext uri="{FF2B5EF4-FFF2-40B4-BE49-F238E27FC236}">
                <a16:creationId xmlns:a16="http://schemas.microsoft.com/office/drawing/2014/main" id="{B40F4719-93E3-CC42-9729-307BDF705F2E}"/>
              </a:ext>
            </a:extLst>
          </p:cNvPr>
          <p:cNvSpPr>
            <a:spLocks/>
          </p:cNvSpPr>
          <p:nvPr userDrawn="1"/>
        </p:nvSpPr>
        <p:spPr bwMode="auto">
          <a:xfrm>
            <a:off x="152614" y="0"/>
            <a:ext cx="12039386" cy="6858000"/>
          </a:xfrm>
          <a:custGeom>
            <a:avLst/>
            <a:gdLst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39" fmla="*/ 5955080 w 12039386"/>
              <a:gd name="connsiteY3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2039386" h="6858000">
                <a:moveTo>
                  <a:pt x="5955080" y="0"/>
                </a:moveTo>
                <a:lnTo>
                  <a:pt x="6315920" y="0"/>
                </a:lnTo>
                <a:lnTo>
                  <a:pt x="6317612" y="153282"/>
                </a:lnTo>
                <a:cubicBezTo>
                  <a:pt x="6317804" y="436448"/>
                  <a:pt x="6302877" y="758017"/>
                  <a:pt x="6259850" y="1104991"/>
                </a:cubicBezTo>
                <a:cubicBezTo>
                  <a:pt x="6103599" y="2356229"/>
                  <a:pt x="5789550" y="3169224"/>
                  <a:pt x="5529649" y="3722060"/>
                </a:cubicBezTo>
                <a:cubicBezTo>
                  <a:pt x="5625564" y="3732900"/>
                  <a:pt x="5665787" y="3709672"/>
                  <a:pt x="6072658" y="3709672"/>
                </a:cubicBezTo>
                <a:cubicBezTo>
                  <a:pt x="6479529" y="3709672"/>
                  <a:pt x="7095250" y="3638438"/>
                  <a:pt x="7715613" y="3297754"/>
                </a:cubicBezTo>
                <a:cubicBezTo>
                  <a:pt x="8006456" y="3136704"/>
                  <a:pt x="8216853" y="2941585"/>
                  <a:pt x="8459738" y="2715495"/>
                </a:cubicBezTo>
                <a:cubicBezTo>
                  <a:pt x="8835668" y="2363972"/>
                  <a:pt x="9304421" y="1927278"/>
                  <a:pt x="10268225" y="1479743"/>
                </a:cubicBezTo>
                <a:cubicBezTo>
                  <a:pt x="10778748" y="1242813"/>
                  <a:pt x="11323305" y="965621"/>
                  <a:pt x="11329493" y="666748"/>
                </a:cubicBezTo>
                <a:cubicBezTo>
                  <a:pt x="11337229" y="369618"/>
                  <a:pt x="11027700" y="166249"/>
                  <a:pt x="10651697" y="13540"/>
                </a:cubicBezTo>
                <a:lnTo>
                  <a:pt x="10615192" y="0"/>
                </a:lnTo>
                <a:lnTo>
                  <a:pt x="11892868" y="0"/>
                </a:lnTo>
                <a:lnTo>
                  <a:pt x="12039386" y="0"/>
                </a:lnTo>
                <a:lnTo>
                  <a:pt x="12039386" y="6858000"/>
                </a:lnTo>
                <a:lnTo>
                  <a:pt x="11892868" y="6858000"/>
                </a:lnTo>
                <a:lnTo>
                  <a:pt x="2283510" y="6858000"/>
                </a:lnTo>
                <a:lnTo>
                  <a:pt x="2358015" y="6807372"/>
                </a:lnTo>
                <a:cubicBezTo>
                  <a:pt x="2580936" y="6617520"/>
                  <a:pt x="2695403" y="6280812"/>
                  <a:pt x="2694244" y="5976351"/>
                </a:cubicBezTo>
                <a:cubicBezTo>
                  <a:pt x="2694244" y="5872540"/>
                  <a:pt x="2691152" y="5776476"/>
                  <a:pt x="2683425" y="5689708"/>
                </a:cubicBezTo>
                <a:cubicBezTo>
                  <a:pt x="1958565" y="5926769"/>
                  <a:pt x="1426898" y="6188621"/>
                  <a:pt x="1021965" y="6444276"/>
                </a:cubicBezTo>
                <a:cubicBezTo>
                  <a:pt x="1141744" y="6606965"/>
                  <a:pt x="1263842" y="6739440"/>
                  <a:pt x="1399271" y="6831243"/>
                </a:cubicBezTo>
                <a:lnTo>
                  <a:pt x="1444949" y="6858000"/>
                </a:lnTo>
                <a:lnTo>
                  <a:pt x="0" y="6858000"/>
                </a:lnTo>
                <a:lnTo>
                  <a:pt x="29966" y="6828890"/>
                </a:lnTo>
                <a:cubicBezTo>
                  <a:pt x="195519" y="6670460"/>
                  <a:pt x="391311" y="6494169"/>
                  <a:pt x="645406" y="6311779"/>
                </a:cubicBezTo>
                <a:cubicBezTo>
                  <a:pt x="685628" y="6282348"/>
                  <a:pt x="727397" y="6252918"/>
                  <a:pt x="772260" y="6223488"/>
                </a:cubicBezTo>
                <a:cubicBezTo>
                  <a:pt x="814029" y="6195607"/>
                  <a:pt x="857345" y="6167725"/>
                  <a:pt x="902208" y="6138295"/>
                </a:cubicBezTo>
                <a:cubicBezTo>
                  <a:pt x="1307522" y="5882717"/>
                  <a:pt x="1841238" y="5620942"/>
                  <a:pt x="2574516" y="5383951"/>
                </a:cubicBezTo>
                <a:lnTo>
                  <a:pt x="2721481" y="5337482"/>
                </a:lnTo>
                <a:cubicBezTo>
                  <a:pt x="2770985" y="5321993"/>
                  <a:pt x="2820489" y="5308052"/>
                  <a:pt x="2871540" y="5292563"/>
                </a:cubicBezTo>
                <a:cubicBezTo>
                  <a:pt x="3021599" y="5249192"/>
                  <a:pt x="3179393" y="5205821"/>
                  <a:pt x="3346469" y="5163999"/>
                </a:cubicBezTo>
                <a:cubicBezTo>
                  <a:pt x="3457853" y="5136118"/>
                  <a:pt x="3564596" y="5111334"/>
                  <a:pt x="3668245" y="5089649"/>
                </a:cubicBezTo>
                <a:cubicBezTo>
                  <a:pt x="4350473" y="4939400"/>
                  <a:pt x="4802196" y="4838717"/>
                  <a:pt x="5235357" y="3754445"/>
                </a:cubicBezTo>
                <a:cubicBezTo>
                  <a:pt x="5235357" y="3752896"/>
                  <a:pt x="5235357" y="3751347"/>
                  <a:pt x="5236903" y="3751347"/>
                </a:cubicBezTo>
                <a:cubicBezTo>
                  <a:pt x="5236903" y="3748249"/>
                  <a:pt x="5238450" y="3746700"/>
                  <a:pt x="5238450" y="3745151"/>
                </a:cubicBezTo>
                <a:cubicBezTo>
                  <a:pt x="5241544" y="3740504"/>
                  <a:pt x="5369946" y="3461691"/>
                  <a:pt x="5521553" y="2874635"/>
                </a:cubicBezTo>
                <a:cubicBezTo>
                  <a:pt x="5632936" y="2444024"/>
                  <a:pt x="5756696" y="1846125"/>
                  <a:pt x="5851063" y="1066998"/>
                </a:cubicBezTo>
                <a:cubicBezTo>
                  <a:pt x="5897473" y="693699"/>
                  <a:pt x="5926866" y="379260"/>
                  <a:pt x="5946977" y="115936"/>
                </a:cubicBezTo>
                <a:lnTo>
                  <a:pt x="5955080" y="0"/>
                </a:lnTo>
                <a:close/>
              </a:path>
            </a:pathLst>
          </a:custGeom>
          <a:solidFill>
            <a:srgbClr val="0A5A96">
              <a:alpha val="9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C2035360-0092-3549-AE74-DDBD94AA6034}"/>
              </a:ext>
            </a:extLst>
          </p:cNvPr>
          <p:cNvSpPr/>
          <p:nvPr userDrawn="1"/>
        </p:nvSpPr>
        <p:spPr>
          <a:xfrm>
            <a:off x="316322" y="0"/>
            <a:ext cx="11875678" cy="6858000"/>
          </a:xfrm>
          <a:custGeom>
            <a:avLst/>
            <a:gdLst>
              <a:gd name="connsiteX0" fmla="*/ 5937379 w 11875678"/>
              <a:gd name="connsiteY0" fmla="*/ 0 h 6877877"/>
              <a:gd name="connsiteX1" fmla="*/ 6299163 w 11875678"/>
              <a:gd name="connsiteY1" fmla="*/ 0 h 6877877"/>
              <a:gd name="connsiteX2" fmla="*/ 6299163 w 11875678"/>
              <a:gd name="connsiteY2" fmla="*/ 75800 h 6877877"/>
              <a:gd name="connsiteX3" fmla="*/ 6300422 w 11875678"/>
              <a:gd name="connsiteY3" fmla="*/ 189858 h 6877877"/>
              <a:gd name="connsiteX4" fmla="*/ 6299163 w 11875678"/>
              <a:gd name="connsiteY4" fmla="*/ 285303 h 6877877"/>
              <a:gd name="connsiteX5" fmla="*/ 6299163 w 11875678"/>
              <a:gd name="connsiteY5" fmla="*/ 310101 h 6877877"/>
              <a:gd name="connsiteX6" fmla="*/ 6298836 w 11875678"/>
              <a:gd name="connsiteY6" fmla="*/ 310101 h 6877877"/>
              <a:gd name="connsiteX7" fmla="*/ 6297529 w 11875678"/>
              <a:gd name="connsiteY7" fmla="*/ 409230 h 6877877"/>
              <a:gd name="connsiteX8" fmla="*/ 6242660 w 11875678"/>
              <a:gd name="connsiteY8" fmla="*/ 1141567 h 6877877"/>
              <a:gd name="connsiteX9" fmla="*/ 5512458 w 11875678"/>
              <a:gd name="connsiteY9" fmla="*/ 3758636 h 6877877"/>
              <a:gd name="connsiteX10" fmla="*/ 6055468 w 11875678"/>
              <a:gd name="connsiteY10" fmla="*/ 3746248 h 6877877"/>
              <a:gd name="connsiteX11" fmla="*/ 7698423 w 11875678"/>
              <a:gd name="connsiteY11" fmla="*/ 3334330 h 6877877"/>
              <a:gd name="connsiteX12" fmla="*/ 8442548 w 11875678"/>
              <a:gd name="connsiteY12" fmla="*/ 2752071 h 6877877"/>
              <a:gd name="connsiteX13" fmla="*/ 10251035 w 11875678"/>
              <a:gd name="connsiteY13" fmla="*/ 1516319 h 6877877"/>
              <a:gd name="connsiteX14" fmla="*/ 11312303 w 11875678"/>
              <a:gd name="connsiteY14" fmla="*/ 703324 h 6877877"/>
              <a:gd name="connsiteX15" fmla="*/ 10900127 w 11875678"/>
              <a:gd name="connsiteY15" fmla="*/ 174820 h 6877877"/>
              <a:gd name="connsiteX16" fmla="*/ 10684259 w 11875678"/>
              <a:gd name="connsiteY16" fmla="*/ 73474 h 6877877"/>
              <a:gd name="connsiteX17" fmla="*/ 10684259 w 11875678"/>
              <a:gd name="connsiteY17" fmla="*/ 74296 h 6877877"/>
              <a:gd name="connsiteX18" fmla="*/ 10606472 w 11875678"/>
              <a:gd name="connsiteY18" fmla="*/ 39718 h 6877877"/>
              <a:gd name="connsiteX19" fmla="*/ 10598002 w 11875678"/>
              <a:gd name="connsiteY19" fmla="*/ 36576 h 6877877"/>
              <a:gd name="connsiteX20" fmla="*/ 10599405 w 11875678"/>
              <a:gd name="connsiteY20" fmla="*/ 36576 h 6877877"/>
              <a:gd name="connsiteX21" fmla="*/ 10517124 w 11875678"/>
              <a:gd name="connsiteY21" fmla="*/ 0 h 6877877"/>
              <a:gd name="connsiteX22" fmla="*/ 10646318 w 11875678"/>
              <a:gd name="connsiteY22" fmla="*/ 0 h 6877877"/>
              <a:gd name="connsiteX23" fmla="*/ 10684259 w 11875678"/>
              <a:gd name="connsiteY23" fmla="*/ 0 h 6877877"/>
              <a:gd name="connsiteX24" fmla="*/ 11875678 w 11875678"/>
              <a:gd name="connsiteY24" fmla="*/ 0 h 6877877"/>
              <a:gd name="connsiteX25" fmla="*/ 11875678 w 11875678"/>
              <a:gd name="connsiteY25" fmla="*/ 36576 h 6877877"/>
              <a:gd name="connsiteX26" fmla="*/ 11875678 w 11875678"/>
              <a:gd name="connsiteY26" fmla="*/ 45719 h 6877877"/>
              <a:gd name="connsiteX27" fmla="*/ 11875678 w 11875678"/>
              <a:gd name="connsiteY27" fmla="*/ 6877877 h 6877877"/>
              <a:gd name="connsiteX28" fmla="*/ 2290895 w 11875678"/>
              <a:gd name="connsiteY28" fmla="*/ 6877877 h 6877877"/>
              <a:gd name="connsiteX29" fmla="*/ 2340825 w 11875678"/>
              <a:gd name="connsiteY29" fmla="*/ 6843948 h 6877877"/>
              <a:gd name="connsiteX30" fmla="*/ 2677054 w 11875678"/>
              <a:gd name="connsiteY30" fmla="*/ 6012927 h 6877877"/>
              <a:gd name="connsiteX31" fmla="*/ 2666235 w 11875678"/>
              <a:gd name="connsiteY31" fmla="*/ 5726284 h 6877877"/>
              <a:gd name="connsiteX32" fmla="*/ 1004775 w 11875678"/>
              <a:gd name="connsiteY32" fmla="*/ 6480852 h 6877877"/>
              <a:gd name="connsiteX33" fmla="*/ 1382081 w 11875678"/>
              <a:gd name="connsiteY33" fmla="*/ 6867819 h 6877877"/>
              <a:gd name="connsiteX34" fmla="*/ 1399251 w 11875678"/>
              <a:gd name="connsiteY34" fmla="*/ 6877877 h 6877877"/>
              <a:gd name="connsiteX35" fmla="*/ 0 w 11875678"/>
              <a:gd name="connsiteY35" fmla="*/ 6877877 h 6877877"/>
              <a:gd name="connsiteX36" fmla="*/ 12776 w 11875678"/>
              <a:gd name="connsiteY36" fmla="*/ 6865466 h 6877877"/>
              <a:gd name="connsiteX37" fmla="*/ 628216 w 11875678"/>
              <a:gd name="connsiteY37" fmla="*/ 6348355 h 6877877"/>
              <a:gd name="connsiteX38" fmla="*/ 755070 w 11875678"/>
              <a:gd name="connsiteY38" fmla="*/ 6260064 h 6877877"/>
              <a:gd name="connsiteX39" fmla="*/ 885018 w 11875678"/>
              <a:gd name="connsiteY39" fmla="*/ 6174871 h 6877877"/>
              <a:gd name="connsiteX40" fmla="*/ 2557326 w 11875678"/>
              <a:gd name="connsiteY40" fmla="*/ 5420527 h 6877877"/>
              <a:gd name="connsiteX41" fmla="*/ 2704291 w 11875678"/>
              <a:gd name="connsiteY41" fmla="*/ 5374058 h 6877877"/>
              <a:gd name="connsiteX42" fmla="*/ 2854350 w 11875678"/>
              <a:gd name="connsiteY42" fmla="*/ 5329139 h 6877877"/>
              <a:gd name="connsiteX43" fmla="*/ 3329279 w 11875678"/>
              <a:gd name="connsiteY43" fmla="*/ 5200575 h 6877877"/>
              <a:gd name="connsiteX44" fmla="*/ 3651055 w 11875678"/>
              <a:gd name="connsiteY44" fmla="*/ 5126225 h 6877877"/>
              <a:gd name="connsiteX45" fmla="*/ 5218166 w 11875678"/>
              <a:gd name="connsiteY45" fmla="*/ 3791021 h 6877877"/>
              <a:gd name="connsiteX46" fmla="*/ 5219713 w 11875678"/>
              <a:gd name="connsiteY46" fmla="*/ 3787923 h 6877877"/>
              <a:gd name="connsiteX47" fmla="*/ 5221260 w 11875678"/>
              <a:gd name="connsiteY47" fmla="*/ 3781727 h 6877877"/>
              <a:gd name="connsiteX48" fmla="*/ 5504362 w 11875678"/>
              <a:gd name="connsiteY48" fmla="*/ 2911211 h 6877877"/>
              <a:gd name="connsiteX49" fmla="*/ 5833873 w 11875678"/>
              <a:gd name="connsiteY49" fmla="*/ 1103574 h 6877877"/>
              <a:gd name="connsiteX50" fmla="*/ 5929787 w 11875678"/>
              <a:gd name="connsiteY50" fmla="*/ 152512 h 6877877"/>
              <a:gd name="connsiteX51" fmla="*/ 5937379 w 11875678"/>
              <a:gd name="connsiteY51" fmla="*/ 43886 h 6877877"/>
              <a:gd name="connsiteX52" fmla="*/ 5937379 w 11875678"/>
              <a:gd name="connsiteY52" fmla="*/ 0 h 6877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875678" h="6877877">
                <a:moveTo>
                  <a:pt x="5937379" y="0"/>
                </a:moveTo>
                <a:lnTo>
                  <a:pt x="6299163" y="0"/>
                </a:lnTo>
                <a:lnTo>
                  <a:pt x="6299163" y="75800"/>
                </a:lnTo>
                <a:lnTo>
                  <a:pt x="6300422" y="189858"/>
                </a:lnTo>
                <a:lnTo>
                  <a:pt x="6299163" y="285303"/>
                </a:lnTo>
                <a:lnTo>
                  <a:pt x="6299163" y="310101"/>
                </a:lnTo>
                <a:lnTo>
                  <a:pt x="6298836" y="310101"/>
                </a:lnTo>
                <a:lnTo>
                  <a:pt x="6297529" y="409230"/>
                </a:lnTo>
                <a:cubicBezTo>
                  <a:pt x="6291395" y="635396"/>
                  <a:pt x="6274931" y="881337"/>
                  <a:pt x="6242660" y="1141567"/>
                </a:cubicBezTo>
                <a:cubicBezTo>
                  <a:pt x="6086409" y="2392805"/>
                  <a:pt x="5772360" y="3205800"/>
                  <a:pt x="5512458" y="3758636"/>
                </a:cubicBezTo>
                <a:cubicBezTo>
                  <a:pt x="5608374" y="3769476"/>
                  <a:pt x="5902311" y="3746248"/>
                  <a:pt x="6055468" y="3746248"/>
                </a:cubicBezTo>
                <a:cubicBezTo>
                  <a:pt x="6208625" y="3746248"/>
                  <a:pt x="7078060" y="3675014"/>
                  <a:pt x="7698423" y="3334330"/>
                </a:cubicBezTo>
                <a:cubicBezTo>
                  <a:pt x="7989266" y="3173280"/>
                  <a:pt x="8199663" y="2978161"/>
                  <a:pt x="8442548" y="2752071"/>
                </a:cubicBezTo>
                <a:cubicBezTo>
                  <a:pt x="8818478" y="2400548"/>
                  <a:pt x="9287231" y="1963854"/>
                  <a:pt x="10251035" y="1516319"/>
                </a:cubicBezTo>
                <a:cubicBezTo>
                  <a:pt x="10761558" y="1279389"/>
                  <a:pt x="11306115" y="1002197"/>
                  <a:pt x="11312303" y="703324"/>
                </a:cubicBezTo>
                <a:cubicBezTo>
                  <a:pt x="11318105" y="480477"/>
                  <a:pt x="11145445" y="310370"/>
                  <a:pt x="10900127" y="174820"/>
                </a:cubicBezTo>
                <a:lnTo>
                  <a:pt x="10684259" y="73474"/>
                </a:lnTo>
                <a:lnTo>
                  <a:pt x="10684259" y="74296"/>
                </a:lnTo>
                <a:lnTo>
                  <a:pt x="10606472" y="39718"/>
                </a:lnTo>
                <a:lnTo>
                  <a:pt x="10598002" y="36576"/>
                </a:lnTo>
                <a:lnTo>
                  <a:pt x="10599405" y="36576"/>
                </a:lnTo>
                <a:lnTo>
                  <a:pt x="10517124" y="0"/>
                </a:lnTo>
                <a:lnTo>
                  <a:pt x="10646318" y="0"/>
                </a:lnTo>
                <a:lnTo>
                  <a:pt x="10684259" y="0"/>
                </a:lnTo>
                <a:lnTo>
                  <a:pt x="11875678" y="0"/>
                </a:lnTo>
                <a:lnTo>
                  <a:pt x="11875678" y="36576"/>
                </a:lnTo>
                <a:lnTo>
                  <a:pt x="11875678" y="45719"/>
                </a:lnTo>
                <a:lnTo>
                  <a:pt x="11875678" y="6877877"/>
                </a:lnTo>
                <a:lnTo>
                  <a:pt x="2290895" y="6877877"/>
                </a:lnTo>
                <a:lnTo>
                  <a:pt x="2340825" y="6843948"/>
                </a:lnTo>
                <a:cubicBezTo>
                  <a:pt x="2563746" y="6654096"/>
                  <a:pt x="2678213" y="6317388"/>
                  <a:pt x="2677054" y="6012927"/>
                </a:cubicBezTo>
                <a:cubicBezTo>
                  <a:pt x="2677054" y="5909116"/>
                  <a:pt x="2673962" y="5813052"/>
                  <a:pt x="2666235" y="5726284"/>
                </a:cubicBezTo>
                <a:cubicBezTo>
                  <a:pt x="1941375" y="5963345"/>
                  <a:pt x="1409708" y="6225197"/>
                  <a:pt x="1004775" y="6480852"/>
                </a:cubicBezTo>
                <a:cubicBezTo>
                  <a:pt x="1124554" y="6643541"/>
                  <a:pt x="1246652" y="6776016"/>
                  <a:pt x="1382081" y="6867819"/>
                </a:cubicBezTo>
                <a:lnTo>
                  <a:pt x="1399251" y="6877877"/>
                </a:lnTo>
                <a:lnTo>
                  <a:pt x="0" y="6877877"/>
                </a:lnTo>
                <a:lnTo>
                  <a:pt x="12776" y="6865466"/>
                </a:lnTo>
                <a:cubicBezTo>
                  <a:pt x="178329" y="6707036"/>
                  <a:pt x="374121" y="6530745"/>
                  <a:pt x="628216" y="6348355"/>
                </a:cubicBezTo>
                <a:cubicBezTo>
                  <a:pt x="668438" y="6318924"/>
                  <a:pt x="710207" y="6289494"/>
                  <a:pt x="755070" y="6260064"/>
                </a:cubicBezTo>
                <a:lnTo>
                  <a:pt x="885018" y="6174871"/>
                </a:lnTo>
                <a:cubicBezTo>
                  <a:pt x="1290332" y="5919293"/>
                  <a:pt x="1824048" y="5657518"/>
                  <a:pt x="2557326" y="5420527"/>
                </a:cubicBezTo>
                <a:lnTo>
                  <a:pt x="2704291" y="5374058"/>
                </a:lnTo>
                <a:lnTo>
                  <a:pt x="2854350" y="5329139"/>
                </a:lnTo>
                <a:cubicBezTo>
                  <a:pt x="3004409" y="5285768"/>
                  <a:pt x="3162203" y="5242397"/>
                  <a:pt x="3329279" y="5200575"/>
                </a:cubicBezTo>
                <a:cubicBezTo>
                  <a:pt x="3440663" y="5172694"/>
                  <a:pt x="3547406" y="5147910"/>
                  <a:pt x="3651055" y="5126225"/>
                </a:cubicBezTo>
                <a:cubicBezTo>
                  <a:pt x="4333282" y="4975976"/>
                  <a:pt x="4785006" y="4875293"/>
                  <a:pt x="5218166" y="3791021"/>
                </a:cubicBezTo>
                <a:cubicBezTo>
                  <a:pt x="5218166" y="3789472"/>
                  <a:pt x="5218166" y="3787923"/>
                  <a:pt x="5219713" y="3787923"/>
                </a:cubicBezTo>
                <a:cubicBezTo>
                  <a:pt x="5219713" y="3784825"/>
                  <a:pt x="5221260" y="3783276"/>
                  <a:pt x="5221260" y="3781727"/>
                </a:cubicBezTo>
                <a:cubicBezTo>
                  <a:pt x="5224354" y="3777080"/>
                  <a:pt x="5352756" y="3498267"/>
                  <a:pt x="5504362" y="2911211"/>
                </a:cubicBezTo>
                <a:cubicBezTo>
                  <a:pt x="5615746" y="2480600"/>
                  <a:pt x="5739506" y="1882701"/>
                  <a:pt x="5833873" y="1103574"/>
                </a:cubicBezTo>
                <a:cubicBezTo>
                  <a:pt x="5880283" y="730275"/>
                  <a:pt x="5909676" y="415836"/>
                  <a:pt x="5929787" y="152512"/>
                </a:cubicBezTo>
                <a:lnTo>
                  <a:pt x="5937379" y="43886"/>
                </a:lnTo>
                <a:lnTo>
                  <a:pt x="593737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rgbClr val="40404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1562" y="5714829"/>
            <a:ext cx="1951329" cy="70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75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867E14-D45B-CC4E-9B13-60F68EB70B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92C896E0-C2C4-AD4D-89E9-8C09F1AA67F1}"/>
              </a:ext>
            </a:extLst>
          </p:cNvPr>
          <p:cNvGrpSpPr/>
          <p:nvPr userDrawn="1"/>
        </p:nvGrpSpPr>
        <p:grpSpPr>
          <a:xfrm>
            <a:off x="152615" y="0"/>
            <a:ext cx="12039385" cy="6858001"/>
            <a:chOff x="152615" y="0"/>
            <a:chExt cx="12039385" cy="6858001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0856291-F09D-BD42-910B-7CA3279F34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2615" y="0"/>
              <a:ext cx="6101087" cy="6858000"/>
            </a:xfrm>
            <a:custGeom>
              <a:avLst/>
              <a:gdLst>
                <a:gd name="connsiteX0" fmla="*/ 5955080 w 6101087"/>
                <a:gd name="connsiteY0" fmla="*/ 0 h 6858000"/>
                <a:gd name="connsiteX1" fmla="*/ 6101087 w 6101087"/>
                <a:gd name="connsiteY1" fmla="*/ 0 h 6858000"/>
                <a:gd name="connsiteX2" fmla="*/ 6101087 w 6101087"/>
                <a:gd name="connsiteY2" fmla="*/ 43759 h 6858000"/>
                <a:gd name="connsiteX3" fmla="*/ 6093495 w 6101087"/>
                <a:gd name="connsiteY3" fmla="*/ 152071 h 6858000"/>
                <a:gd name="connsiteX4" fmla="*/ 5997581 w 6101087"/>
                <a:gd name="connsiteY4" fmla="*/ 1100385 h 6858000"/>
                <a:gd name="connsiteX5" fmla="*/ 5668070 w 6101087"/>
                <a:gd name="connsiteY5" fmla="*/ 2902798 h 6858000"/>
                <a:gd name="connsiteX6" fmla="*/ 5384968 w 6101087"/>
                <a:gd name="connsiteY6" fmla="*/ 3770798 h 6858000"/>
                <a:gd name="connsiteX7" fmla="*/ 5383421 w 6101087"/>
                <a:gd name="connsiteY7" fmla="*/ 3776976 h 6858000"/>
                <a:gd name="connsiteX8" fmla="*/ 5381874 w 6101087"/>
                <a:gd name="connsiteY8" fmla="*/ 3780065 h 6858000"/>
                <a:gd name="connsiteX9" fmla="*/ 3814763 w 6101087"/>
                <a:gd name="connsiteY9" fmla="*/ 5111411 h 6858000"/>
                <a:gd name="connsiteX10" fmla="*/ 3492987 w 6101087"/>
                <a:gd name="connsiteY10" fmla="*/ 5185546 h 6858000"/>
                <a:gd name="connsiteX11" fmla="*/ 3018058 w 6101087"/>
                <a:gd name="connsiteY11" fmla="*/ 5313738 h 6858000"/>
                <a:gd name="connsiteX12" fmla="*/ 2867999 w 6101087"/>
                <a:gd name="connsiteY12" fmla="*/ 5358527 h 6858000"/>
                <a:gd name="connsiteX13" fmla="*/ 2721034 w 6101087"/>
                <a:gd name="connsiteY13" fmla="*/ 5404862 h 6858000"/>
                <a:gd name="connsiteX14" fmla="*/ 1048726 w 6101087"/>
                <a:gd name="connsiteY14" fmla="*/ 6157026 h 6858000"/>
                <a:gd name="connsiteX15" fmla="*/ 918778 w 6101087"/>
                <a:gd name="connsiteY15" fmla="*/ 6241973 h 6858000"/>
                <a:gd name="connsiteX16" fmla="*/ 791924 w 6101087"/>
                <a:gd name="connsiteY16" fmla="*/ 6330009 h 6858000"/>
                <a:gd name="connsiteX17" fmla="*/ 176484 w 6101087"/>
                <a:gd name="connsiteY17" fmla="*/ 6845625 h 6858000"/>
                <a:gd name="connsiteX18" fmla="*/ 163708 w 6101087"/>
                <a:gd name="connsiteY18" fmla="*/ 6858000 h 6858000"/>
                <a:gd name="connsiteX19" fmla="*/ 0 w 6101087"/>
                <a:gd name="connsiteY19" fmla="*/ 6858000 h 6858000"/>
                <a:gd name="connsiteX20" fmla="*/ 29966 w 6101087"/>
                <a:gd name="connsiteY20" fmla="*/ 6828890 h 6858000"/>
                <a:gd name="connsiteX21" fmla="*/ 645406 w 6101087"/>
                <a:gd name="connsiteY21" fmla="*/ 6311779 h 6858000"/>
                <a:gd name="connsiteX22" fmla="*/ 772260 w 6101087"/>
                <a:gd name="connsiteY22" fmla="*/ 6223488 h 6858000"/>
                <a:gd name="connsiteX23" fmla="*/ 902208 w 6101087"/>
                <a:gd name="connsiteY23" fmla="*/ 6138295 h 6858000"/>
                <a:gd name="connsiteX24" fmla="*/ 2574516 w 6101087"/>
                <a:gd name="connsiteY24" fmla="*/ 5383951 h 6858000"/>
                <a:gd name="connsiteX25" fmla="*/ 2721481 w 6101087"/>
                <a:gd name="connsiteY25" fmla="*/ 5337482 h 6858000"/>
                <a:gd name="connsiteX26" fmla="*/ 2871540 w 6101087"/>
                <a:gd name="connsiteY26" fmla="*/ 5292563 h 6858000"/>
                <a:gd name="connsiteX27" fmla="*/ 3346469 w 6101087"/>
                <a:gd name="connsiteY27" fmla="*/ 5163999 h 6858000"/>
                <a:gd name="connsiteX28" fmla="*/ 3668245 w 6101087"/>
                <a:gd name="connsiteY28" fmla="*/ 5089649 h 6858000"/>
                <a:gd name="connsiteX29" fmla="*/ 5235357 w 6101087"/>
                <a:gd name="connsiteY29" fmla="*/ 3754445 h 6858000"/>
                <a:gd name="connsiteX30" fmla="*/ 5236903 w 6101087"/>
                <a:gd name="connsiteY30" fmla="*/ 3751347 h 6858000"/>
                <a:gd name="connsiteX31" fmla="*/ 5238450 w 6101087"/>
                <a:gd name="connsiteY31" fmla="*/ 3745151 h 6858000"/>
                <a:gd name="connsiteX32" fmla="*/ 5521553 w 6101087"/>
                <a:gd name="connsiteY32" fmla="*/ 2874635 h 6858000"/>
                <a:gd name="connsiteX33" fmla="*/ 5851063 w 6101087"/>
                <a:gd name="connsiteY33" fmla="*/ 1066998 h 6858000"/>
                <a:gd name="connsiteX34" fmla="*/ 5946977 w 6101087"/>
                <a:gd name="connsiteY34" fmla="*/ 115936 h 6858000"/>
                <a:gd name="connsiteX35" fmla="*/ 5955080 w 6101087"/>
                <a:gd name="connsiteY35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101087" h="6858000">
                  <a:moveTo>
                    <a:pt x="5955080" y="0"/>
                  </a:moveTo>
                  <a:lnTo>
                    <a:pt x="6101087" y="0"/>
                  </a:lnTo>
                  <a:lnTo>
                    <a:pt x="6101087" y="43759"/>
                  </a:lnTo>
                  <a:lnTo>
                    <a:pt x="6093495" y="152071"/>
                  </a:lnTo>
                  <a:cubicBezTo>
                    <a:pt x="6073384" y="414634"/>
                    <a:pt x="6043991" y="728165"/>
                    <a:pt x="5997581" y="1100385"/>
                  </a:cubicBezTo>
                  <a:cubicBezTo>
                    <a:pt x="5903214" y="1877260"/>
                    <a:pt x="5779454" y="2473431"/>
                    <a:pt x="5668070" y="2902798"/>
                  </a:cubicBezTo>
                  <a:cubicBezTo>
                    <a:pt x="5516464" y="3488157"/>
                    <a:pt x="5388062" y="3766164"/>
                    <a:pt x="5384968" y="3770798"/>
                  </a:cubicBezTo>
                  <a:cubicBezTo>
                    <a:pt x="5384968" y="3772342"/>
                    <a:pt x="5383421" y="3773887"/>
                    <a:pt x="5383421" y="3776976"/>
                  </a:cubicBezTo>
                  <a:cubicBezTo>
                    <a:pt x="5381874" y="3776976"/>
                    <a:pt x="5381874" y="3778521"/>
                    <a:pt x="5381874" y="3780065"/>
                  </a:cubicBezTo>
                  <a:cubicBezTo>
                    <a:pt x="4948714" y="4861204"/>
                    <a:pt x="4496990" y="4961596"/>
                    <a:pt x="3814763" y="5111411"/>
                  </a:cubicBezTo>
                  <a:cubicBezTo>
                    <a:pt x="3711114" y="5133033"/>
                    <a:pt x="3604371" y="5157745"/>
                    <a:pt x="3492987" y="5185546"/>
                  </a:cubicBezTo>
                  <a:cubicBezTo>
                    <a:pt x="3325911" y="5227247"/>
                    <a:pt x="3168117" y="5270492"/>
                    <a:pt x="3018058" y="5313738"/>
                  </a:cubicBezTo>
                  <a:lnTo>
                    <a:pt x="2867999" y="5358527"/>
                  </a:lnTo>
                  <a:lnTo>
                    <a:pt x="2721034" y="5404862"/>
                  </a:lnTo>
                  <a:cubicBezTo>
                    <a:pt x="1987756" y="5641168"/>
                    <a:pt x="1454040" y="5902187"/>
                    <a:pt x="1048726" y="6157026"/>
                  </a:cubicBezTo>
                  <a:lnTo>
                    <a:pt x="918778" y="6241973"/>
                  </a:lnTo>
                  <a:cubicBezTo>
                    <a:pt x="873915" y="6271318"/>
                    <a:pt x="832146" y="6300663"/>
                    <a:pt x="791924" y="6330009"/>
                  </a:cubicBezTo>
                  <a:cubicBezTo>
                    <a:pt x="537829" y="6511871"/>
                    <a:pt x="342037" y="6687653"/>
                    <a:pt x="176484" y="6845625"/>
                  </a:cubicBezTo>
                  <a:lnTo>
                    <a:pt x="163708" y="6858000"/>
                  </a:lnTo>
                  <a:lnTo>
                    <a:pt x="0" y="6858000"/>
                  </a:lnTo>
                  <a:lnTo>
                    <a:pt x="29966" y="6828890"/>
                  </a:lnTo>
                  <a:cubicBezTo>
                    <a:pt x="195519" y="6670460"/>
                    <a:pt x="391311" y="6494169"/>
                    <a:pt x="645406" y="6311779"/>
                  </a:cubicBezTo>
                  <a:cubicBezTo>
                    <a:pt x="685628" y="6282348"/>
                    <a:pt x="727397" y="6252918"/>
                    <a:pt x="772260" y="6223488"/>
                  </a:cubicBezTo>
                  <a:cubicBezTo>
                    <a:pt x="814029" y="6195607"/>
                    <a:pt x="857345" y="6167725"/>
                    <a:pt x="902208" y="6138295"/>
                  </a:cubicBezTo>
                  <a:cubicBezTo>
                    <a:pt x="1307522" y="5882717"/>
                    <a:pt x="1841238" y="5620942"/>
                    <a:pt x="2574516" y="5383951"/>
                  </a:cubicBezTo>
                  <a:lnTo>
                    <a:pt x="2721481" y="5337482"/>
                  </a:lnTo>
                  <a:cubicBezTo>
                    <a:pt x="2770985" y="5321993"/>
                    <a:pt x="2820489" y="5308052"/>
                    <a:pt x="2871540" y="5292563"/>
                  </a:cubicBezTo>
                  <a:cubicBezTo>
                    <a:pt x="3021599" y="5249192"/>
                    <a:pt x="3179393" y="5205821"/>
                    <a:pt x="3346469" y="5163999"/>
                  </a:cubicBezTo>
                  <a:cubicBezTo>
                    <a:pt x="3457853" y="5136118"/>
                    <a:pt x="3564596" y="5111334"/>
                    <a:pt x="3668245" y="5089649"/>
                  </a:cubicBezTo>
                  <a:cubicBezTo>
                    <a:pt x="4350473" y="4939400"/>
                    <a:pt x="4802196" y="4838717"/>
                    <a:pt x="5235357" y="3754445"/>
                  </a:cubicBezTo>
                  <a:cubicBezTo>
                    <a:pt x="5235357" y="3752896"/>
                    <a:pt x="5235357" y="3751347"/>
                    <a:pt x="5236903" y="3751347"/>
                  </a:cubicBezTo>
                  <a:cubicBezTo>
                    <a:pt x="5236903" y="3748249"/>
                    <a:pt x="5238450" y="3746700"/>
                    <a:pt x="5238450" y="3745151"/>
                  </a:cubicBezTo>
                  <a:cubicBezTo>
                    <a:pt x="5241544" y="3740504"/>
                    <a:pt x="5369946" y="3461691"/>
                    <a:pt x="5521553" y="2874635"/>
                  </a:cubicBezTo>
                  <a:cubicBezTo>
                    <a:pt x="5632936" y="2444024"/>
                    <a:pt x="5756696" y="1846125"/>
                    <a:pt x="5851063" y="1066998"/>
                  </a:cubicBezTo>
                  <a:cubicBezTo>
                    <a:pt x="5897473" y="693699"/>
                    <a:pt x="5926866" y="379260"/>
                    <a:pt x="5946977" y="115936"/>
                  </a:cubicBezTo>
                  <a:lnTo>
                    <a:pt x="5955080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E8CA7E7-0978-544B-8DE0-EE2DA1FA83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28780" y="1"/>
              <a:ext cx="5799986" cy="3750647"/>
            </a:xfrm>
            <a:custGeom>
              <a:avLst/>
              <a:gdLst>
                <a:gd name="connsiteX0" fmla="*/ 4939026 w 5799986"/>
                <a:gd name="connsiteY0" fmla="*/ 0 h 3750647"/>
                <a:gd name="connsiteX1" fmla="*/ 5004666 w 5799986"/>
                <a:gd name="connsiteY1" fmla="*/ 0 h 3750647"/>
                <a:gd name="connsiteX2" fmla="*/ 5086947 w 5799986"/>
                <a:gd name="connsiteY2" fmla="*/ 36470 h 3750647"/>
                <a:gd name="connsiteX3" fmla="*/ 5085544 w 5799986"/>
                <a:gd name="connsiteY3" fmla="*/ 36470 h 3750647"/>
                <a:gd name="connsiteX4" fmla="*/ 5094014 w 5799986"/>
                <a:gd name="connsiteY4" fmla="*/ 39603 h 3750647"/>
                <a:gd name="connsiteX5" fmla="*/ 5171801 w 5799986"/>
                <a:gd name="connsiteY5" fmla="*/ 74081 h 3750647"/>
                <a:gd name="connsiteX6" fmla="*/ 5171801 w 5799986"/>
                <a:gd name="connsiteY6" fmla="*/ 73262 h 3750647"/>
                <a:gd name="connsiteX7" fmla="*/ 5387669 w 5799986"/>
                <a:gd name="connsiteY7" fmla="*/ 174315 h 3750647"/>
                <a:gd name="connsiteX8" fmla="*/ 5799845 w 5799986"/>
                <a:gd name="connsiteY8" fmla="*/ 701291 h 3750647"/>
                <a:gd name="connsiteX9" fmla="*/ 4738577 w 5799986"/>
                <a:gd name="connsiteY9" fmla="*/ 1511937 h 3750647"/>
                <a:gd name="connsiteX10" fmla="*/ 2930090 w 5799986"/>
                <a:gd name="connsiteY10" fmla="*/ 2744118 h 3750647"/>
                <a:gd name="connsiteX11" fmla="*/ 2185965 w 5799986"/>
                <a:gd name="connsiteY11" fmla="*/ 3324694 h 3750647"/>
                <a:gd name="connsiteX12" fmla="*/ 543010 w 5799986"/>
                <a:gd name="connsiteY12" fmla="*/ 3735422 h 3750647"/>
                <a:gd name="connsiteX13" fmla="*/ 0 w 5799986"/>
                <a:gd name="connsiteY13" fmla="*/ 3747774 h 3750647"/>
                <a:gd name="connsiteX14" fmla="*/ 12759 w 5799986"/>
                <a:gd name="connsiteY14" fmla="*/ 3719688 h 3750647"/>
                <a:gd name="connsiteX15" fmla="*/ 71170 w 5799986"/>
                <a:gd name="connsiteY15" fmla="*/ 3716450 h 3750647"/>
                <a:gd name="connsiteX16" fmla="*/ 396492 w 5799986"/>
                <a:gd name="connsiteY16" fmla="*/ 3709672 h 3750647"/>
                <a:gd name="connsiteX17" fmla="*/ 2039447 w 5799986"/>
                <a:gd name="connsiteY17" fmla="*/ 3297754 h 3750647"/>
                <a:gd name="connsiteX18" fmla="*/ 2783572 w 5799986"/>
                <a:gd name="connsiteY18" fmla="*/ 2715495 h 3750647"/>
                <a:gd name="connsiteX19" fmla="*/ 4592059 w 5799986"/>
                <a:gd name="connsiteY19" fmla="*/ 1479743 h 3750647"/>
                <a:gd name="connsiteX20" fmla="*/ 5653327 w 5799986"/>
                <a:gd name="connsiteY20" fmla="*/ 666748 h 3750647"/>
                <a:gd name="connsiteX21" fmla="*/ 4975531 w 5799986"/>
                <a:gd name="connsiteY21" fmla="*/ 13540 h 3750647"/>
                <a:gd name="connsiteX22" fmla="*/ 4939026 w 5799986"/>
                <a:gd name="connsiteY22" fmla="*/ 0 h 375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799986" h="3750647">
                  <a:moveTo>
                    <a:pt x="4939026" y="0"/>
                  </a:moveTo>
                  <a:lnTo>
                    <a:pt x="5004666" y="0"/>
                  </a:lnTo>
                  <a:lnTo>
                    <a:pt x="5086947" y="36470"/>
                  </a:lnTo>
                  <a:lnTo>
                    <a:pt x="5085544" y="36470"/>
                  </a:lnTo>
                  <a:lnTo>
                    <a:pt x="5094014" y="39603"/>
                  </a:lnTo>
                  <a:lnTo>
                    <a:pt x="5171801" y="74081"/>
                  </a:lnTo>
                  <a:lnTo>
                    <a:pt x="5171801" y="73262"/>
                  </a:lnTo>
                  <a:lnTo>
                    <a:pt x="5387669" y="174315"/>
                  </a:lnTo>
                  <a:cubicBezTo>
                    <a:pt x="5632987" y="309473"/>
                    <a:pt x="5805647" y="479088"/>
                    <a:pt x="5799845" y="701291"/>
                  </a:cubicBezTo>
                  <a:cubicBezTo>
                    <a:pt x="5793657" y="999301"/>
                    <a:pt x="5249100" y="1275692"/>
                    <a:pt x="4738577" y="1511937"/>
                  </a:cubicBezTo>
                  <a:cubicBezTo>
                    <a:pt x="3774773" y="1958179"/>
                    <a:pt x="3306020" y="2393611"/>
                    <a:pt x="2930090" y="2744118"/>
                  </a:cubicBezTo>
                  <a:cubicBezTo>
                    <a:pt x="2687205" y="2969554"/>
                    <a:pt x="2476808" y="3164109"/>
                    <a:pt x="2185965" y="3324694"/>
                  </a:cubicBezTo>
                  <a:cubicBezTo>
                    <a:pt x="1565602" y="3664393"/>
                    <a:pt x="696167" y="3735422"/>
                    <a:pt x="543010" y="3735422"/>
                  </a:cubicBezTo>
                  <a:cubicBezTo>
                    <a:pt x="389853" y="3735422"/>
                    <a:pt x="95916" y="3758582"/>
                    <a:pt x="0" y="3747774"/>
                  </a:cubicBezTo>
                  <a:lnTo>
                    <a:pt x="12759" y="3719688"/>
                  </a:lnTo>
                  <a:lnTo>
                    <a:pt x="71170" y="3716450"/>
                  </a:lnTo>
                  <a:cubicBezTo>
                    <a:pt x="142899" y="3712939"/>
                    <a:pt x="243916" y="3709672"/>
                    <a:pt x="396492" y="3709672"/>
                  </a:cubicBezTo>
                  <a:cubicBezTo>
                    <a:pt x="803363" y="3709672"/>
                    <a:pt x="1419084" y="3638438"/>
                    <a:pt x="2039447" y="3297754"/>
                  </a:cubicBezTo>
                  <a:cubicBezTo>
                    <a:pt x="2330290" y="3136704"/>
                    <a:pt x="2540687" y="2941585"/>
                    <a:pt x="2783572" y="2715495"/>
                  </a:cubicBezTo>
                  <a:cubicBezTo>
                    <a:pt x="3159502" y="2363972"/>
                    <a:pt x="3628255" y="1927278"/>
                    <a:pt x="4592059" y="1479743"/>
                  </a:cubicBezTo>
                  <a:cubicBezTo>
                    <a:pt x="5102582" y="1242813"/>
                    <a:pt x="5647139" y="965621"/>
                    <a:pt x="5653327" y="666748"/>
                  </a:cubicBezTo>
                  <a:cubicBezTo>
                    <a:pt x="5661063" y="369618"/>
                    <a:pt x="5351534" y="166249"/>
                    <a:pt x="4975531" y="13540"/>
                  </a:cubicBezTo>
                  <a:lnTo>
                    <a:pt x="4939026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E8FDB290-5CC9-BE4F-9DFD-9837A9E81C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36124" y="5709736"/>
              <a:ext cx="557260" cy="1148265"/>
            </a:xfrm>
            <a:custGeom>
              <a:avLst/>
              <a:gdLst>
                <a:gd name="connsiteX0" fmla="*/ 546433 w 557260"/>
                <a:gd name="connsiteY0" fmla="*/ 0 h 1148265"/>
                <a:gd name="connsiteX1" fmla="*/ 557252 w 557260"/>
                <a:gd name="connsiteY1" fmla="*/ 285815 h 1148265"/>
                <a:gd name="connsiteX2" fmla="*/ 221023 w 557260"/>
                <a:gd name="connsiteY2" fmla="*/ 1114434 h 1148265"/>
                <a:gd name="connsiteX3" fmla="*/ 171093 w 557260"/>
                <a:gd name="connsiteY3" fmla="*/ 1148265 h 1148265"/>
                <a:gd name="connsiteX4" fmla="*/ 0 w 557260"/>
                <a:gd name="connsiteY4" fmla="*/ 1148265 h 1148265"/>
                <a:gd name="connsiteX5" fmla="*/ 74505 w 557260"/>
                <a:gd name="connsiteY5" fmla="*/ 1097637 h 1148265"/>
                <a:gd name="connsiteX6" fmla="*/ 410734 w 557260"/>
                <a:gd name="connsiteY6" fmla="*/ 266616 h 1148265"/>
                <a:gd name="connsiteX7" fmla="*/ 408222 w 557260"/>
                <a:gd name="connsiteY7" fmla="*/ 116903 h 1148265"/>
                <a:gd name="connsiteX8" fmla="*/ 404078 w 557260"/>
                <a:gd name="connsiteY8" fmla="*/ 48593 h 1148265"/>
                <a:gd name="connsiteX9" fmla="*/ 546433 w 557260"/>
                <a:gd name="connsiteY9" fmla="*/ 0 h 114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7260" h="1148265">
                  <a:moveTo>
                    <a:pt x="546433" y="0"/>
                  </a:moveTo>
                  <a:cubicBezTo>
                    <a:pt x="554160" y="86518"/>
                    <a:pt x="557252" y="182304"/>
                    <a:pt x="557252" y="285815"/>
                  </a:cubicBezTo>
                  <a:cubicBezTo>
                    <a:pt x="558411" y="589396"/>
                    <a:pt x="443944" y="925131"/>
                    <a:pt x="221023" y="1114434"/>
                  </a:cubicBezTo>
                  <a:lnTo>
                    <a:pt x="171093" y="1148265"/>
                  </a:lnTo>
                  <a:lnTo>
                    <a:pt x="0" y="1148265"/>
                  </a:lnTo>
                  <a:lnTo>
                    <a:pt x="74505" y="1097637"/>
                  </a:lnTo>
                  <a:cubicBezTo>
                    <a:pt x="297426" y="907785"/>
                    <a:pt x="411893" y="571077"/>
                    <a:pt x="410734" y="266616"/>
                  </a:cubicBezTo>
                  <a:cubicBezTo>
                    <a:pt x="410734" y="214711"/>
                    <a:pt x="409961" y="164742"/>
                    <a:pt x="408222" y="116903"/>
                  </a:cubicBezTo>
                  <a:lnTo>
                    <a:pt x="404078" y="48593"/>
                  </a:lnTo>
                  <a:lnTo>
                    <a:pt x="546433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D44B67E-C6E1-8C4D-A4B1-0D9F865BEDDF}"/>
                </a:ext>
              </a:extLst>
            </p:cNvPr>
            <p:cNvSpPr/>
            <p:nvPr userDrawn="1"/>
          </p:nvSpPr>
          <p:spPr>
            <a:xfrm>
              <a:off x="316322" y="0"/>
              <a:ext cx="11875678" cy="6858000"/>
            </a:xfrm>
            <a:custGeom>
              <a:avLst/>
              <a:gdLst>
                <a:gd name="connsiteX0" fmla="*/ 5937379 w 11875678"/>
                <a:gd name="connsiteY0" fmla="*/ 0 h 6877877"/>
                <a:gd name="connsiteX1" fmla="*/ 6299163 w 11875678"/>
                <a:gd name="connsiteY1" fmla="*/ 0 h 6877877"/>
                <a:gd name="connsiteX2" fmla="*/ 6299163 w 11875678"/>
                <a:gd name="connsiteY2" fmla="*/ 75800 h 6877877"/>
                <a:gd name="connsiteX3" fmla="*/ 6300422 w 11875678"/>
                <a:gd name="connsiteY3" fmla="*/ 189858 h 6877877"/>
                <a:gd name="connsiteX4" fmla="*/ 6299163 w 11875678"/>
                <a:gd name="connsiteY4" fmla="*/ 285303 h 6877877"/>
                <a:gd name="connsiteX5" fmla="*/ 6299163 w 11875678"/>
                <a:gd name="connsiteY5" fmla="*/ 310101 h 6877877"/>
                <a:gd name="connsiteX6" fmla="*/ 6298836 w 11875678"/>
                <a:gd name="connsiteY6" fmla="*/ 310101 h 6877877"/>
                <a:gd name="connsiteX7" fmla="*/ 6297529 w 11875678"/>
                <a:gd name="connsiteY7" fmla="*/ 409230 h 6877877"/>
                <a:gd name="connsiteX8" fmla="*/ 6242660 w 11875678"/>
                <a:gd name="connsiteY8" fmla="*/ 1141567 h 6877877"/>
                <a:gd name="connsiteX9" fmla="*/ 5512458 w 11875678"/>
                <a:gd name="connsiteY9" fmla="*/ 3758636 h 6877877"/>
                <a:gd name="connsiteX10" fmla="*/ 6055468 w 11875678"/>
                <a:gd name="connsiteY10" fmla="*/ 3746248 h 6877877"/>
                <a:gd name="connsiteX11" fmla="*/ 7698423 w 11875678"/>
                <a:gd name="connsiteY11" fmla="*/ 3334330 h 6877877"/>
                <a:gd name="connsiteX12" fmla="*/ 8442548 w 11875678"/>
                <a:gd name="connsiteY12" fmla="*/ 2752071 h 6877877"/>
                <a:gd name="connsiteX13" fmla="*/ 10251035 w 11875678"/>
                <a:gd name="connsiteY13" fmla="*/ 1516319 h 6877877"/>
                <a:gd name="connsiteX14" fmla="*/ 11312303 w 11875678"/>
                <a:gd name="connsiteY14" fmla="*/ 703324 h 6877877"/>
                <a:gd name="connsiteX15" fmla="*/ 10900127 w 11875678"/>
                <a:gd name="connsiteY15" fmla="*/ 174820 h 6877877"/>
                <a:gd name="connsiteX16" fmla="*/ 10684259 w 11875678"/>
                <a:gd name="connsiteY16" fmla="*/ 73474 h 6877877"/>
                <a:gd name="connsiteX17" fmla="*/ 10684259 w 11875678"/>
                <a:gd name="connsiteY17" fmla="*/ 74296 h 6877877"/>
                <a:gd name="connsiteX18" fmla="*/ 10606472 w 11875678"/>
                <a:gd name="connsiteY18" fmla="*/ 39718 h 6877877"/>
                <a:gd name="connsiteX19" fmla="*/ 10598002 w 11875678"/>
                <a:gd name="connsiteY19" fmla="*/ 36576 h 6877877"/>
                <a:gd name="connsiteX20" fmla="*/ 10599405 w 11875678"/>
                <a:gd name="connsiteY20" fmla="*/ 36576 h 6877877"/>
                <a:gd name="connsiteX21" fmla="*/ 10517124 w 11875678"/>
                <a:gd name="connsiteY21" fmla="*/ 0 h 6877877"/>
                <a:gd name="connsiteX22" fmla="*/ 10646318 w 11875678"/>
                <a:gd name="connsiteY22" fmla="*/ 0 h 6877877"/>
                <a:gd name="connsiteX23" fmla="*/ 10684259 w 11875678"/>
                <a:gd name="connsiteY23" fmla="*/ 0 h 6877877"/>
                <a:gd name="connsiteX24" fmla="*/ 11875678 w 11875678"/>
                <a:gd name="connsiteY24" fmla="*/ 0 h 6877877"/>
                <a:gd name="connsiteX25" fmla="*/ 11875678 w 11875678"/>
                <a:gd name="connsiteY25" fmla="*/ 36576 h 6877877"/>
                <a:gd name="connsiteX26" fmla="*/ 11875678 w 11875678"/>
                <a:gd name="connsiteY26" fmla="*/ 45719 h 6877877"/>
                <a:gd name="connsiteX27" fmla="*/ 11875678 w 11875678"/>
                <a:gd name="connsiteY27" fmla="*/ 6877877 h 6877877"/>
                <a:gd name="connsiteX28" fmla="*/ 2290895 w 11875678"/>
                <a:gd name="connsiteY28" fmla="*/ 6877877 h 6877877"/>
                <a:gd name="connsiteX29" fmla="*/ 2340825 w 11875678"/>
                <a:gd name="connsiteY29" fmla="*/ 6843948 h 6877877"/>
                <a:gd name="connsiteX30" fmla="*/ 2677054 w 11875678"/>
                <a:gd name="connsiteY30" fmla="*/ 6012927 h 6877877"/>
                <a:gd name="connsiteX31" fmla="*/ 2666235 w 11875678"/>
                <a:gd name="connsiteY31" fmla="*/ 5726284 h 6877877"/>
                <a:gd name="connsiteX32" fmla="*/ 1004775 w 11875678"/>
                <a:gd name="connsiteY32" fmla="*/ 6480852 h 6877877"/>
                <a:gd name="connsiteX33" fmla="*/ 1382081 w 11875678"/>
                <a:gd name="connsiteY33" fmla="*/ 6867819 h 6877877"/>
                <a:gd name="connsiteX34" fmla="*/ 1399251 w 11875678"/>
                <a:gd name="connsiteY34" fmla="*/ 6877877 h 6877877"/>
                <a:gd name="connsiteX35" fmla="*/ 0 w 11875678"/>
                <a:gd name="connsiteY35" fmla="*/ 6877877 h 6877877"/>
                <a:gd name="connsiteX36" fmla="*/ 12776 w 11875678"/>
                <a:gd name="connsiteY36" fmla="*/ 6865466 h 6877877"/>
                <a:gd name="connsiteX37" fmla="*/ 628216 w 11875678"/>
                <a:gd name="connsiteY37" fmla="*/ 6348355 h 6877877"/>
                <a:gd name="connsiteX38" fmla="*/ 755070 w 11875678"/>
                <a:gd name="connsiteY38" fmla="*/ 6260064 h 6877877"/>
                <a:gd name="connsiteX39" fmla="*/ 885018 w 11875678"/>
                <a:gd name="connsiteY39" fmla="*/ 6174871 h 6877877"/>
                <a:gd name="connsiteX40" fmla="*/ 2557326 w 11875678"/>
                <a:gd name="connsiteY40" fmla="*/ 5420527 h 6877877"/>
                <a:gd name="connsiteX41" fmla="*/ 2704291 w 11875678"/>
                <a:gd name="connsiteY41" fmla="*/ 5374058 h 6877877"/>
                <a:gd name="connsiteX42" fmla="*/ 2854350 w 11875678"/>
                <a:gd name="connsiteY42" fmla="*/ 5329139 h 6877877"/>
                <a:gd name="connsiteX43" fmla="*/ 3329279 w 11875678"/>
                <a:gd name="connsiteY43" fmla="*/ 5200575 h 6877877"/>
                <a:gd name="connsiteX44" fmla="*/ 3651055 w 11875678"/>
                <a:gd name="connsiteY44" fmla="*/ 5126225 h 6877877"/>
                <a:gd name="connsiteX45" fmla="*/ 5218166 w 11875678"/>
                <a:gd name="connsiteY45" fmla="*/ 3791021 h 6877877"/>
                <a:gd name="connsiteX46" fmla="*/ 5219713 w 11875678"/>
                <a:gd name="connsiteY46" fmla="*/ 3787923 h 6877877"/>
                <a:gd name="connsiteX47" fmla="*/ 5221260 w 11875678"/>
                <a:gd name="connsiteY47" fmla="*/ 3781727 h 6877877"/>
                <a:gd name="connsiteX48" fmla="*/ 5504362 w 11875678"/>
                <a:gd name="connsiteY48" fmla="*/ 2911211 h 6877877"/>
                <a:gd name="connsiteX49" fmla="*/ 5833873 w 11875678"/>
                <a:gd name="connsiteY49" fmla="*/ 1103574 h 6877877"/>
                <a:gd name="connsiteX50" fmla="*/ 5929787 w 11875678"/>
                <a:gd name="connsiteY50" fmla="*/ 152512 h 6877877"/>
                <a:gd name="connsiteX51" fmla="*/ 5937379 w 11875678"/>
                <a:gd name="connsiteY51" fmla="*/ 43886 h 6877877"/>
                <a:gd name="connsiteX52" fmla="*/ 5937379 w 11875678"/>
                <a:gd name="connsiteY52" fmla="*/ 0 h 687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1875678" h="6877877">
                  <a:moveTo>
                    <a:pt x="5937379" y="0"/>
                  </a:moveTo>
                  <a:lnTo>
                    <a:pt x="6299163" y="0"/>
                  </a:lnTo>
                  <a:lnTo>
                    <a:pt x="6299163" y="75800"/>
                  </a:lnTo>
                  <a:lnTo>
                    <a:pt x="6300422" y="189858"/>
                  </a:lnTo>
                  <a:lnTo>
                    <a:pt x="6299163" y="285303"/>
                  </a:lnTo>
                  <a:lnTo>
                    <a:pt x="6299163" y="310101"/>
                  </a:lnTo>
                  <a:lnTo>
                    <a:pt x="6298836" y="310101"/>
                  </a:lnTo>
                  <a:lnTo>
                    <a:pt x="6297529" y="409230"/>
                  </a:lnTo>
                  <a:cubicBezTo>
                    <a:pt x="6291395" y="635396"/>
                    <a:pt x="6274931" y="881337"/>
                    <a:pt x="6242660" y="1141567"/>
                  </a:cubicBezTo>
                  <a:cubicBezTo>
                    <a:pt x="6086409" y="2392805"/>
                    <a:pt x="5772360" y="3205800"/>
                    <a:pt x="5512458" y="3758636"/>
                  </a:cubicBezTo>
                  <a:cubicBezTo>
                    <a:pt x="5608374" y="3769476"/>
                    <a:pt x="5902311" y="3746248"/>
                    <a:pt x="6055468" y="3746248"/>
                  </a:cubicBezTo>
                  <a:cubicBezTo>
                    <a:pt x="6208625" y="3746248"/>
                    <a:pt x="7078060" y="3675014"/>
                    <a:pt x="7698423" y="3334330"/>
                  </a:cubicBezTo>
                  <a:cubicBezTo>
                    <a:pt x="7989266" y="3173280"/>
                    <a:pt x="8199663" y="2978161"/>
                    <a:pt x="8442548" y="2752071"/>
                  </a:cubicBezTo>
                  <a:cubicBezTo>
                    <a:pt x="8818478" y="2400548"/>
                    <a:pt x="9287231" y="1963854"/>
                    <a:pt x="10251035" y="1516319"/>
                  </a:cubicBezTo>
                  <a:cubicBezTo>
                    <a:pt x="10761558" y="1279389"/>
                    <a:pt x="11306115" y="1002197"/>
                    <a:pt x="11312303" y="703324"/>
                  </a:cubicBezTo>
                  <a:cubicBezTo>
                    <a:pt x="11318105" y="480477"/>
                    <a:pt x="11145445" y="310370"/>
                    <a:pt x="10900127" y="174820"/>
                  </a:cubicBezTo>
                  <a:lnTo>
                    <a:pt x="10684259" y="73474"/>
                  </a:lnTo>
                  <a:lnTo>
                    <a:pt x="10684259" y="74296"/>
                  </a:lnTo>
                  <a:lnTo>
                    <a:pt x="10606472" y="39718"/>
                  </a:lnTo>
                  <a:lnTo>
                    <a:pt x="10598002" y="36576"/>
                  </a:lnTo>
                  <a:lnTo>
                    <a:pt x="10599405" y="36576"/>
                  </a:lnTo>
                  <a:lnTo>
                    <a:pt x="10517124" y="0"/>
                  </a:lnTo>
                  <a:lnTo>
                    <a:pt x="10646318" y="0"/>
                  </a:lnTo>
                  <a:lnTo>
                    <a:pt x="10684259" y="0"/>
                  </a:lnTo>
                  <a:lnTo>
                    <a:pt x="11875678" y="0"/>
                  </a:lnTo>
                  <a:lnTo>
                    <a:pt x="11875678" y="36576"/>
                  </a:lnTo>
                  <a:lnTo>
                    <a:pt x="11875678" y="45719"/>
                  </a:lnTo>
                  <a:lnTo>
                    <a:pt x="11875678" y="6877877"/>
                  </a:lnTo>
                  <a:lnTo>
                    <a:pt x="2290895" y="6877877"/>
                  </a:lnTo>
                  <a:lnTo>
                    <a:pt x="2340825" y="6843948"/>
                  </a:lnTo>
                  <a:cubicBezTo>
                    <a:pt x="2563746" y="6654096"/>
                    <a:pt x="2678213" y="6317388"/>
                    <a:pt x="2677054" y="6012927"/>
                  </a:cubicBezTo>
                  <a:cubicBezTo>
                    <a:pt x="2677054" y="5909116"/>
                    <a:pt x="2673962" y="5813052"/>
                    <a:pt x="2666235" y="5726284"/>
                  </a:cubicBezTo>
                  <a:cubicBezTo>
                    <a:pt x="1941375" y="5963345"/>
                    <a:pt x="1409708" y="6225197"/>
                    <a:pt x="1004775" y="6480852"/>
                  </a:cubicBezTo>
                  <a:cubicBezTo>
                    <a:pt x="1124554" y="6643541"/>
                    <a:pt x="1246652" y="6776016"/>
                    <a:pt x="1382081" y="6867819"/>
                  </a:cubicBezTo>
                  <a:lnTo>
                    <a:pt x="1399251" y="6877877"/>
                  </a:lnTo>
                  <a:lnTo>
                    <a:pt x="0" y="6877877"/>
                  </a:lnTo>
                  <a:lnTo>
                    <a:pt x="12776" y="6865466"/>
                  </a:lnTo>
                  <a:cubicBezTo>
                    <a:pt x="178329" y="6707036"/>
                    <a:pt x="374121" y="6530745"/>
                    <a:pt x="628216" y="6348355"/>
                  </a:cubicBezTo>
                  <a:cubicBezTo>
                    <a:pt x="668438" y="6318924"/>
                    <a:pt x="710207" y="6289494"/>
                    <a:pt x="755070" y="6260064"/>
                  </a:cubicBezTo>
                  <a:lnTo>
                    <a:pt x="885018" y="6174871"/>
                  </a:lnTo>
                  <a:cubicBezTo>
                    <a:pt x="1290332" y="5919293"/>
                    <a:pt x="1824048" y="5657518"/>
                    <a:pt x="2557326" y="5420527"/>
                  </a:cubicBezTo>
                  <a:lnTo>
                    <a:pt x="2704291" y="5374058"/>
                  </a:lnTo>
                  <a:lnTo>
                    <a:pt x="2854350" y="5329139"/>
                  </a:lnTo>
                  <a:cubicBezTo>
                    <a:pt x="3004409" y="5285768"/>
                    <a:pt x="3162203" y="5242397"/>
                    <a:pt x="3329279" y="5200575"/>
                  </a:cubicBezTo>
                  <a:cubicBezTo>
                    <a:pt x="3440663" y="5172694"/>
                    <a:pt x="3547406" y="5147910"/>
                    <a:pt x="3651055" y="5126225"/>
                  </a:cubicBezTo>
                  <a:cubicBezTo>
                    <a:pt x="4333282" y="4975976"/>
                    <a:pt x="4785006" y="4875293"/>
                    <a:pt x="5218166" y="3791021"/>
                  </a:cubicBezTo>
                  <a:cubicBezTo>
                    <a:pt x="5218166" y="3789472"/>
                    <a:pt x="5218166" y="3787923"/>
                    <a:pt x="5219713" y="3787923"/>
                  </a:cubicBezTo>
                  <a:cubicBezTo>
                    <a:pt x="5219713" y="3784825"/>
                    <a:pt x="5221260" y="3783276"/>
                    <a:pt x="5221260" y="3781727"/>
                  </a:cubicBezTo>
                  <a:cubicBezTo>
                    <a:pt x="5224354" y="3777080"/>
                    <a:pt x="5352756" y="3498267"/>
                    <a:pt x="5504362" y="2911211"/>
                  </a:cubicBezTo>
                  <a:cubicBezTo>
                    <a:pt x="5615746" y="2480600"/>
                    <a:pt x="5739506" y="1882701"/>
                    <a:pt x="5833873" y="1103574"/>
                  </a:cubicBezTo>
                  <a:cubicBezTo>
                    <a:pt x="5880283" y="730275"/>
                    <a:pt x="5909676" y="415836"/>
                    <a:pt x="5929787" y="152512"/>
                  </a:cubicBezTo>
                  <a:lnTo>
                    <a:pt x="5937379" y="43886"/>
                  </a:lnTo>
                  <a:lnTo>
                    <a:pt x="5937379" y="0"/>
                  </a:lnTo>
                  <a:close/>
                </a:path>
              </a:pathLst>
            </a:custGeom>
            <a:solidFill>
              <a:schemeClr val="accent2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3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4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bg1"/>
                </a:solidFill>
                <a:latin typeface="+mn-lt"/>
              </a:rPr>
              <a:t>©2021 Albireo Pharma, Inc. All rights reserved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8065" y="5709929"/>
            <a:ext cx="1964826" cy="71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58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D52D229-D1CC-D446-8933-CCF2EE426D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B492E1D-9417-DB4D-A31A-623AAE171830}"/>
              </a:ext>
            </a:extLst>
          </p:cNvPr>
          <p:cNvGrpSpPr/>
          <p:nvPr userDrawn="1"/>
        </p:nvGrpSpPr>
        <p:grpSpPr>
          <a:xfrm>
            <a:off x="152615" y="0"/>
            <a:ext cx="12039385" cy="6858001"/>
            <a:chOff x="152615" y="0"/>
            <a:chExt cx="12039385" cy="6858001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0284E66E-BD04-3940-A3B8-E8DC2B92A9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2615" y="0"/>
              <a:ext cx="6101087" cy="6858000"/>
            </a:xfrm>
            <a:custGeom>
              <a:avLst/>
              <a:gdLst>
                <a:gd name="connsiteX0" fmla="*/ 5955080 w 6101087"/>
                <a:gd name="connsiteY0" fmla="*/ 0 h 6858000"/>
                <a:gd name="connsiteX1" fmla="*/ 6101087 w 6101087"/>
                <a:gd name="connsiteY1" fmla="*/ 0 h 6858000"/>
                <a:gd name="connsiteX2" fmla="*/ 6101087 w 6101087"/>
                <a:gd name="connsiteY2" fmla="*/ 43759 h 6858000"/>
                <a:gd name="connsiteX3" fmla="*/ 6093495 w 6101087"/>
                <a:gd name="connsiteY3" fmla="*/ 152071 h 6858000"/>
                <a:gd name="connsiteX4" fmla="*/ 5997581 w 6101087"/>
                <a:gd name="connsiteY4" fmla="*/ 1100385 h 6858000"/>
                <a:gd name="connsiteX5" fmla="*/ 5668070 w 6101087"/>
                <a:gd name="connsiteY5" fmla="*/ 2902798 h 6858000"/>
                <a:gd name="connsiteX6" fmla="*/ 5384968 w 6101087"/>
                <a:gd name="connsiteY6" fmla="*/ 3770798 h 6858000"/>
                <a:gd name="connsiteX7" fmla="*/ 5383421 w 6101087"/>
                <a:gd name="connsiteY7" fmla="*/ 3776976 h 6858000"/>
                <a:gd name="connsiteX8" fmla="*/ 5381874 w 6101087"/>
                <a:gd name="connsiteY8" fmla="*/ 3780065 h 6858000"/>
                <a:gd name="connsiteX9" fmla="*/ 3814763 w 6101087"/>
                <a:gd name="connsiteY9" fmla="*/ 5111411 h 6858000"/>
                <a:gd name="connsiteX10" fmla="*/ 3492987 w 6101087"/>
                <a:gd name="connsiteY10" fmla="*/ 5185546 h 6858000"/>
                <a:gd name="connsiteX11" fmla="*/ 3018058 w 6101087"/>
                <a:gd name="connsiteY11" fmla="*/ 5313738 h 6858000"/>
                <a:gd name="connsiteX12" fmla="*/ 2867999 w 6101087"/>
                <a:gd name="connsiteY12" fmla="*/ 5358527 h 6858000"/>
                <a:gd name="connsiteX13" fmla="*/ 2721034 w 6101087"/>
                <a:gd name="connsiteY13" fmla="*/ 5404862 h 6858000"/>
                <a:gd name="connsiteX14" fmla="*/ 1048726 w 6101087"/>
                <a:gd name="connsiteY14" fmla="*/ 6157026 h 6858000"/>
                <a:gd name="connsiteX15" fmla="*/ 918778 w 6101087"/>
                <a:gd name="connsiteY15" fmla="*/ 6241973 h 6858000"/>
                <a:gd name="connsiteX16" fmla="*/ 791924 w 6101087"/>
                <a:gd name="connsiteY16" fmla="*/ 6330009 h 6858000"/>
                <a:gd name="connsiteX17" fmla="*/ 176484 w 6101087"/>
                <a:gd name="connsiteY17" fmla="*/ 6845625 h 6858000"/>
                <a:gd name="connsiteX18" fmla="*/ 163708 w 6101087"/>
                <a:gd name="connsiteY18" fmla="*/ 6858000 h 6858000"/>
                <a:gd name="connsiteX19" fmla="*/ 0 w 6101087"/>
                <a:gd name="connsiteY19" fmla="*/ 6858000 h 6858000"/>
                <a:gd name="connsiteX20" fmla="*/ 29966 w 6101087"/>
                <a:gd name="connsiteY20" fmla="*/ 6828890 h 6858000"/>
                <a:gd name="connsiteX21" fmla="*/ 645406 w 6101087"/>
                <a:gd name="connsiteY21" fmla="*/ 6311779 h 6858000"/>
                <a:gd name="connsiteX22" fmla="*/ 772260 w 6101087"/>
                <a:gd name="connsiteY22" fmla="*/ 6223488 h 6858000"/>
                <a:gd name="connsiteX23" fmla="*/ 902208 w 6101087"/>
                <a:gd name="connsiteY23" fmla="*/ 6138295 h 6858000"/>
                <a:gd name="connsiteX24" fmla="*/ 2574516 w 6101087"/>
                <a:gd name="connsiteY24" fmla="*/ 5383951 h 6858000"/>
                <a:gd name="connsiteX25" fmla="*/ 2721481 w 6101087"/>
                <a:gd name="connsiteY25" fmla="*/ 5337482 h 6858000"/>
                <a:gd name="connsiteX26" fmla="*/ 2871540 w 6101087"/>
                <a:gd name="connsiteY26" fmla="*/ 5292563 h 6858000"/>
                <a:gd name="connsiteX27" fmla="*/ 3346469 w 6101087"/>
                <a:gd name="connsiteY27" fmla="*/ 5163999 h 6858000"/>
                <a:gd name="connsiteX28" fmla="*/ 3668245 w 6101087"/>
                <a:gd name="connsiteY28" fmla="*/ 5089649 h 6858000"/>
                <a:gd name="connsiteX29" fmla="*/ 5235357 w 6101087"/>
                <a:gd name="connsiteY29" fmla="*/ 3754445 h 6858000"/>
                <a:gd name="connsiteX30" fmla="*/ 5236903 w 6101087"/>
                <a:gd name="connsiteY30" fmla="*/ 3751347 h 6858000"/>
                <a:gd name="connsiteX31" fmla="*/ 5238450 w 6101087"/>
                <a:gd name="connsiteY31" fmla="*/ 3745151 h 6858000"/>
                <a:gd name="connsiteX32" fmla="*/ 5521553 w 6101087"/>
                <a:gd name="connsiteY32" fmla="*/ 2874635 h 6858000"/>
                <a:gd name="connsiteX33" fmla="*/ 5851063 w 6101087"/>
                <a:gd name="connsiteY33" fmla="*/ 1066998 h 6858000"/>
                <a:gd name="connsiteX34" fmla="*/ 5946977 w 6101087"/>
                <a:gd name="connsiteY34" fmla="*/ 115936 h 6858000"/>
                <a:gd name="connsiteX35" fmla="*/ 5955080 w 6101087"/>
                <a:gd name="connsiteY35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101087" h="6858000">
                  <a:moveTo>
                    <a:pt x="5955080" y="0"/>
                  </a:moveTo>
                  <a:lnTo>
                    <a:pt x="6101087" y="0"/>
                  </a:lnTo>
                  <a:lnTo>
                    <a:pt x="6101087" y="43759"/>
                  </a:lnTo>
                  <a:lnTo>
                    <a:pt x="6093495" y="152071"/>
                  </a:lnTo>
                  <a:cubicBezTo>
                    <a:pt x="6073384" y="414634"/>
                    <a:pt x="6043991" y="728165"/>
                    <a:pt x="5997581" y="1100385"/>
                  </a:cubicBezTo>
                  <a:cubicBezTo>
                    <a:pt x="5903214" y="1877260"/>
                    <a:pt x="5779454" y="2473431"/>
                    <a:pt x="5668070" y="2902798"/>
                  </a:cubicBezTo>
                  <a:cubicBezTo>
                    <a:pt x="5516464" y="3488157"/>
                    <a:pt x="5388062" y="3766164"/>
                    <a:pt x="5384968" y="3770798"/>
                  </a:cubicBezTo>
                  <a:cubicBezTo>
                    <a:pt x="5384968" y="3772342"/>
                    <a:pt x="5383421" y="3773887"/>
                    <a:pt x="5383421" y="3776976"/>
                  </a:cubicBezTo>
                  <a:cubicBezTo>
                    <a:pt x="5381874" y="3776976"/>
                    <a:pt x="5381874" y="3778521"/>
                    <a:pt x="5381874" y="3780065"/>
                  </a:cubicBezTo>
                  <a:cubicBezTo>
                    <a:pt x="4948714" y="4861204"/>
                    <a:pt x="4496990" y="4961596"/>
                    <a:pt x="3814763" y="5111411"/>
                  </a:cubicBezTo>
                  <a:cubicBezTo>
                    <a:pt x="3711114" y="5133033"/>
                    <a:pt x="3604371" y="5157745"/>
                    <a:pt x="3492987" y="5185546"/>
                  </a:cubicBezTo>
                  <a:cubicBezTo>
                    <a:pt x="3325911" y="5227247"/>
                    <a:pt x="3168117" y="5270492"/>
                    <a:pt x="3018058" y="5313738"/>
                  </a:cubicBezTo>
                  <a:lnTo>
                    <a:pt x="2867999" y="5358527"/>
                  </a:lnTo>
                  <a:lnTo>
                    <a:pt x="2721034" y="5404862"/>
                  </a:lnTo>
                  <a:cubicBezTo>
                    <a:pt x="1987756" y="5641168"/>
                    <a:pt x="1454040" y="5902187"/>
                    <a:pt x="1048726" y="6157026"/>
                  </a:cubicBezTo>
                  <a:lnTo>
                    <a:pt x="918778" y="6241973"/>
                  </a:lnTo>
                  <a:cubicBezTo>
                    <a:pt x="873915" y="6271318"/>
                    <a:pt x="832146" y="6300663"/>
                    <a:pt x="791924" y="6330009"/>
                  </a:cubicBezTo>
                  <a:cubicBezTo>
                    <a:pt x="537829" y="6511871"/>
                    <a:pt x="342037" y="6687653"/>
                    <a:pt x="176484" y="6845625"/>
                  </a:cubicBezTo>
                  <a:lnTo>
                    <a:pt x="163708" y="6858000"/>
                  </a:lnTo>
                  <a:lnTo>
                    <a:pt x="0" y="6858000"/>
                  </a:lnTo>
                  <a:lnTo>
                    <a:pt x="29966" y="6828890"/>
                  </a:lnTo>
                  <a:cubicBezTo>
                    <a:pt x="195519" y="6670460"/>
                    <a:pt x="391311" y="6494169"/>
                    <a:pt x="645406" y="6311779"/>
                  </a:cubicBezTo>
                  <a:cubicBezTo>
                    <a:pt x="685628" y="6282348"/>
                    <a:pt x="727397" y="6252918"/>
                    <a:pt x="772260" y="6223488"/>
                  </a:cubicBezTo>
                  <a:cubicBezTo>
                    <a:pt x="814029" y="6195607"/>
                    <a:pt x="857345" y="6167725"/>
                    <a:pt x="902208" y="6138295"/>
                  </a:cubicBezTo>
                  <a:cubicBezTo>
                    <a:pt x="1307522" y="5882717"/>
                    <a:pt x="1841238" y="5620942"/>
                    <a:pt x="2574516" y="5383951"/>
                  </a:cubicBezTo>
                  <a:lnTo>
                    <a:pt x="2721481" y="5337482"/>
                  </a:lnTo>
                  <a:cubicBezTo>
                    <a:pt x="2770985" y="5321993"/>
                    <a:pt x="2820489" y="5308052"/>
                    <a:pt x="2871540" y="5292563"/>
                  </a:cubicBezTo>
                  <a:cubicBezTo>
                    <a:pt x="3021599" y="5249192"/>
                    <a:pt x="3179393" y="5205821"/>
                    <a:pt x="3346469" y="5163999"/>
                  </a:cubicBezTo>
                  <a:cubicBezTo>
                    <a:pt x="3457853" y="5136118"/>
                    <a:pt x="3564596" y="5111334"/>
                    <a:pt x="3668245" y="5089649"/>
                  </a:cubicBezTo>
                  <a:cubicBezTo>
                    <a:pt x="4350473" y="4939400"/>
                    <a:pt x="4802196" y="4838717"/>
                    <a:pt x="5235357" y="3754445"/>
                  </a:cubicBezTo>
                  <a:cubicBezTo>
                    <a:pt x="5235357" y="3752896"/>
                    <a:pt x="5235357" y="3751347"/>
                    <a:pt x="5236903" y="3751347"/>
                  </a:cubicBezTo>
                  <a:cubicBezTo>
                    <a:pt x="5236903" y="3748249"/>
                    <a:pt x="5238450" y="3746700"/>
                    <a:pt x="5238450" y="3745151"/>
                  </a:cubicBezTo>
                  <a:cubicBezTo>
                    <a:pt x="5241544" y="3740504"/>
                    <a:pt x="5369946" y="3461691"/>
                    <a:pt x="5521553" y="2874635"/>
                  </a:cubicBezTo>
                  <a:cubicBezTo>
                    <a:pt x="5632936" y="2444024"/>
                    <a:pt x="5756696" y="1846125"/>
                    <a:pt x="5851063" y="1066998"/>
                  </a:cubicBezTo>
                  <a:cubicBezTo>
                    <a:pt x="5897473" y="693699"/>
                    <a:pt x="5926866" y="379260"/>
                    <a:pt x="5946977" y="115936"/>
                  </a:cubicBezTo>
                  <a:lnTo>
                    <a:pt x="5955080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F8B3390-F85B-B445-B70C-3C5BF2A58C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28780" y="1"/>
              <a:ext cx="5799986" cy="3750647"/>
            </a:xfrm>
            <a:custGeom>
              <a:avLst/>
              <a:gdLst>
                <a:gd name="connsiteX0" fmla="*/ 4939026 w 5799986"/>
                <a:gd name="connsiteY0" fmla="*/ 0 h 3750647"/>
                <a:gd name="connsiteX1" fmla="*/ 5004666 w 5799986"/>
                <a:gd name="connsiteY1" fmla="*/ 0 h 3750647"/>
                <a:gd name="connsiteX2" fmla="*/ 5086947 w 5799986"/>
                <a:gd name="connsiteY2" fmla="*/ 36470 h 3750647"/>
                <a:gd name="connsiteX3" fmla="*/ 5085544 w 5799986"/>
                <a:gd name="connsiteY3" fmla="*/ 36470 h 3750647"/>
                <a:gd name="connsiteX4" fmla="*/ 5094014 w 5799986"/>
                <a:gd name="connsiteY4" fmla="*/ 39603 h 3750647"/>
                <a:gd name="connsiteX5" fmla="*/ 5171801 w 5799986"/>
                <a:gd name="connsiteY5" fmla="*/ 74081 h 3750647"/>
                <a:gd name="connsiteX6" fmla="*/ 5171801 w 5799986"/>
                <a:gd name="connsiteY6" fmla="*/ 73262 h 3750647"/>
                <a:gd name="connsiteX7" fmla="*/ 5387669 w 5799986"/>
                <a:gd name="connsiteY7" fmla="*/ 174315 h 3750647"/>
                <a:gd name="connsiteX8" fmla="*/ 5799845 w 5799986"/>
                <a:gd name="connsiteY8" fmla="*/ 701291 h 3750647"/>
                <a:gd name="connsiteX9" fmla="*/ 4738577 w 5799986"/>
                <a:gd name="connsiteY9" fmla="*/ 1511937 h 3750647"/>
                <a:gd name="connsiteX10" fmla="*/ 2930090 w 5799986"/>
                <a:gd name="connsiteY10" fmla="*/ 2744118 h 3750647"/>
                <a:gd name="connsiteX11" fmla="*/ 2185965 w 5799986"/>
                <a:gd name="connsiteY11" fmla="*/ 3324694 h 3750647"/>
                <a:gd name="connsiteX12" fmla="*/ 543010 w 5799986"/>
                <a:gd name="connsiteY12" fmla="*/ 3735422 h 3750647"/>
                <a:gd name="connsiteX13" fmla="*/ 0 w 5799986"/>
                <a:gd name="connsiteY13" fmla="*/ 3747774 h 3750647"/>
                <a:gd name="connsiteX14" fmla="*/ 12759 w 5799986"/>
                <a:gd name="connsiteY14" fmla="*/ 3719688 h 3750647"/>
                <a:gd name="connsiteX15" fmla="*/ 71170 w 5799986"/>
                <a:gd name="connsiteY15" fmla="*/ 3716450 h 3750647"/>
                <a:gd name="connsiteX16" fmla="*/ 396492 w 5799986"/>
                <a:gd name="connsiteY16" fmla="*/ 3709672 h 3750647"/>
                <a:gd name="connsiteX17" fmla="*/ 2039447 w 5799986"/>
                <a:gd name="connsiteY17" fmla="*/ 3297754 h 3750647"/>
                <a:gd name="connsiteX18" fmla="*/ 2783572 w 5799986"/>
                <a:gd name="connsiteY18" fmla="*/ 2715495 h 3750647"/>
                <a:gd name="connsiteX19" fmla="*/ 4592059 w 5799986"/>
                <a:gd name="connsiteY19" fmla="*/ 1479743 h 3750647"/>
                <a:gd name="connsiteX20" fmla="*/ 5653327 w 5799986"/>
                <a:gd name="connsiteY20" fmla="*/ 666748 h 3750647"/>
                <a:gd name="connsiteX21" fmla="*/ 4975531 w 5799986"/>
                <a:gd name="connsiteY21" fmla="*/ 13540 h 3750647"/>
                <a:gd name="connsiteX22" fmla="*/ 4939026 w 5799986"/>
                <a:gd name="connsiteY22" fmla="*/ 0 h 375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799986" h="3750647">
                  <a:moveTo>
                    <a:pt x="4939026" y="0"/>
                  </a:moveTo>
                  <a:lnTo>
                    <a:pt x="5004666" y="0"/>
                  </a:lnTo>
                  <a:lnTo>
                    <a:pt x="5086947" y="36470"/>
                  </a:lnTo>
                  <a:lnTo>
                    <a:pt x="5085544" y="36470"/>
                  </a:lnTo>
                  <a:lnTo>
                    <a:pt x="5094014" y="39603"/>
                  </a:lnTo>
                  <a:lnTo>
                    <a:pt x="5171801" y="74081"/>
                  </a:lnTo>
                  <a:lnTo>
                    <a:pt x="5171801" y="73262"/>
                  </a:lnTo>
                  <a:lnTo>
                    <a:pt x="5387669" y="174315"/>
                  </a:lnTo>
                  <a:cubicBezTo>
                    <a:pt x="5632987" y="309473"/>
                    <a:pt x="5805647" y="479088"/>
                    <a:pt x="5799845" y="701291"/>
                  </a:cubicBezTo>
                  <a:cubicBezTo>
                    <a:pt x="5793657" y="999301"/>
                    <a:pt x="5249100" y="1275692"/>
                    <a:pt x="4738577" y="1511937"/>
                  </a:cubicBezTo>
                  <a:cubicBezTo>
                    <a:pt x="3774773" y="1958179"/>
                    <a:pt x="3306020" y="2393611"/>
                    <a:pt x="2930090" y="2744118"/>
                  </a:cubicBezTo>
                  <a:cubicBezTo>
                    <a:pt x="2687205" y="2969554"/>
                    <a:pt x="2476808" y="3164109"/>
                    <a:pt x="2185965" y="3324694"/>
                  </a:cubicBezTo>
                  <a:cubicBezTo>
                    <a:pt x="1565602" y="3664393"/>
                    <a:pt x="696167" y="3735422"/>
                    <a:pt x="543010" y="3735422"/>
                  </a:cubicBezTo>
                  <a:cubicBezTo>
                    <a:pt x="389853" y="3735422"/>
                    <a:pt x="95916" y="3758582"/>
                    <a:pt x="0" y="3747774"/>
                  </a:cubicBezTo>
                  <a:lnTo>
                    <a:pt x="12759" y="3719688"/>
                  </a:lnTo>
                  <a:lnTo>
                    <a:pt x="71170" y="3716450"/>
                  </a:lnTo>
                  <a:cubicBezTo>
                    <a:pt x="142899" y="3712939"/>
                    <a:pt x="243916" y="3709672"/>
                    <a:pt x="396492" y="3709672"/>
                  </a:cubicBezTo>
                  <a:cubicBezTo>
                    <a:pt x="803363" y="3709672"/>
                    <a:pt x="1419084" y="3638438"/>
                    <a:pt x="2039447" y="3297754"/>
                  </a:cubicBezTo>
                  <a:cubicBezTo>
                    <a:pt x="2330290" y="3136704"/>
                    <a:pt x="2540687" y="2941585"/>
                    <a:pt x="2783572" y="2715495"/>
                  </a:cubicBezTo>
                  <a:cubicBezTo>
                    <a:pt x="3159502" y="2363972"/>
                    <a:pt x="3628255" y="1927278"/>
                    <a:pt x="4592059" y="1479743"/>
                  </a:cubicBezTo>
                  <a:cubicBezTo>
                    <a:pt x="5102582" y="1242813"/>
                    <a:pt x="5647139" y="965621"/>
                    <a:pt x="5653327" y="666748"/>
                  </a:cubicBezTo>
                  <a:cubicBezTo>
                    <a:pt x="5661063" y="369618"/>
                    <a:pt x="5351534" y="166249"/>
                    <a:pt x="4975531" y="13540"/>
                  </a:cubicBezTo>
                  <a:lnTo>
                    <a:pt x="4939026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7DAFB99-C2B8-3243-BD0B-24A6E7560AB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36124" y="5709736"/>
              <a:ext cx="557260" cy="1148265"/>
            </a:xfrm>
            <a:custGeom>
              <a:avLst/>
              <a:gdLst>
                <a:gd name="connsiteX0" fmla="*/ 546433 w 557260"/>
                <a:gd name="connsiteY0" fmla="*/ 0 h 1148265"/>
                <a:gd name="connsiteX1" fmla="*/ 557252 w 557260"/>
                <a:gd name="connsiteY1" fmla="*/ 285815 h 1148265"/>
                <a:gd name="connsiteX2" fmla="*/ 221023 w 557260"/>
                <a:gd name="connsiteY2" fmla="*/ 1114434 h 1148265"/>
                <a:gd name="connsiteX3" fmla="*/ 171093 w 557260"/>
                <a:gd name="connsiteY3" fmla="*/ 1148265 h 1148265"/>
                <a:gd name="connsiteX4" fmla="*/ 0 w 557260"/>
                <a:gd name="connsiteY4" fmla="*/ 1148265 h 1148265"/>
                <a:gd name="connsiteX5" fmla="*/ 74505 w 557260"/>
                <a:gd name="connsiteY5" fmla="*/ 1097637 h 1148265"/>
                <a:gd name="connsiteX6" fmla="*/ 410734 w 557260"/>
                <a:gd name="connsiteY6" fmla="*/ 266616 h 1148265"/>
                <a:gd name="connsiteX7" fmla="*/ 408222 w 557260"/>
                <a:gd name="connsiteY7" fmla="*/ 116903 h 1148265"/>
                <a:gd name="connsiteX8" fmla="*/ 404078 w 557260"/>
                <a:gd name="connsiteY8" fmla="*/ 48593 h 1148265"/>
                <a:gd name="connsiteX9" fmla="*/ 546433 w 557260"/>
                <a:gd name="connsiteY9" fmla="*/ 0 h 114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7260" h="1148265">
                  <a:moveTo>
                    <a:pt x="546433" y="0"/>
                  </a:moveTo>
                  <a:cubicBezTo>
                    <a:pt x="554160" y="86518"/>
                    <a:pt x="557252" y="182304"/>
                    <a:pt x="557252" y="285815"/>
                  </a:cubicBezTo>
                  <a:cubicBezTo>
                    <a:pt x="558411" y="589396"/>
                    <a:pt x="443944" y="925131"/>
                    <a:pt x="221023" y="1114434"/>
                  </a:cubicBezTo>
                  <a:lnTo>
                    <a:pt x="171093" y="1148265"/>
                  </a:lnTo>
                  <a:lnTo>
                    <a:pt x="0" y="1148265"/>
                  </a:lnTo>
                  <a:lnTo>
                    <a:pt x="74505" y="1097637"/>
                  </a:lnTo>
                  <a:cubicBezTo>
                    <a:pt x="297426" y="907785"/>
                    <a:pt x="411893" y="571077"/>
                    <a:pt x="410734" y="266616"/>
                  </a:cubicBezTo>
                  <a:cubicBezTo>
                    <a:pt x="410734" y="214711"/>
                    <a:pt x="409961" y="164742"/>
                    <a:pt x="408222" y="116903"/>
                  </a:cubicBezTo>
                  <a:lnTo>
                    <a:pt x="404078" y="48593"/>
                  </a:lnTo>
                  <a:lnTo>
                    <a:pt x="546433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928C526E-7A51-F545-9C79-47B8680A41BA}"/>
                </a:ext>
              </a:extLst>
            </p:cNvPr>
            <p:cNvSpPr/>
            <p:nvPr userDrawn="1"/>
          </p:nvSpPr>
          <p:spPr>
            <a:xfrm>
              <a:off x="316322" y="0"/>
              <a:ext cx="11875678" cy="6858000"/>
            </a:xfrm>
            <a:custGeom>
              <a:avLst/>
              <a:gdLst>
                <a:gd name="connsiteX0" fmla="*/ 5937379 w 11875678"/>
                <a:gd name="connsiteY0" fmla="*/ 0 h 6877877"/>
                <a:gd name="connsiteX1" fmla="*/ 6299163 w 11875678"/>
                <a:gd name="connsiteY1" fmla="*/ 0 h 6877877"/>
                <a:gd name="connsiteX2" fmla="*/ 6299163 w 11875678"/>
                <a:gd name="connsiteY2" fmla="*/ 75800 h 6877877"/>
                <a:gd name="connsiteX3" fmla="*/ 6300422 w 11875678"/>
                <a:gd name="connsiteY3" fmla="*/ 189858 h 6877877"/>
                <a:gd name="connsiteX4" fmla="*/ 6299163 w 11875678"/>
                <a:gd name="connsiteY4" fmla="*/ 285303 h 6877877"/>
                <a:gd name="connsiteX5" fmla="*/ 6299163 w 11875678"/>
                <a:gd name="connsiteY5" fmla="*/ 310101 h 6877877"/>
                <a:gd name="connsiteX6" fmla="*/ 6298836 w 11875678"/>
                <a:gd name="connsiteY6" fmla="*/ 310101 h 6877877"/>
                <a:gd name="connsiteX7" fmla="*/ 6297529 w 11875678"/>
                <a:gd name="connsiteY7" fmla="*/ 409230 h 6877877"/>
                <a:gd name="connsiteX8" fmla="*/ 6242660 w 11875678"/>
                <a:gd name="connsiteY8" fmla="*/ 1141567 h 6877877"/>
                <a:gd name="connsiteX9" fmla="*/ 5512458 w 11875678"/>
                <a:gd name="connsiteY9" fmla="*/ 3758636 h 6877877"/>
                <a:gd name="connsiteX10" fmla="*/ 6055468 w 11875678"/>
                <a:gd name="connsiteY10" fmla="*/ 3746248 h 6877877"/>
                <a:gd name="connsiteX11" fmla="*/ 7698423 w 11875678"/>
                <a:gd name="connsiteY11" fmla="*/ 3334330 h 6877877"/>
                <a:gd name="connsiteX12" fmla="*/ 8442548 w 11875678"/>
                <a:gd name="connsiteY12" fmla="*/ 2752071 h 6877877"/>
                <a:gd name="connsiteX13" fmla="*/ 10251035 w 11875678"/>
                <a:gd name="connsiteY13" fmla="*/ 1516319 h 6877877"/>
                <a:gd name="connsiteX14" fmla="*/ 11312303 w 11875678"/>
                <a:gd name="connsiteY14" fmla="*/ 703324 h 6877877"/>
                <a:gd name="connsiteX15" fmla="*/ 10900127 w 11875678"/>
                <a:gd name="connsiteY15" fmla="*/ 174820 h 6877877"/>
                <a:gd name="connsiteX16" fmla="*/ 10684259 w 11875678"/>
                <a:gd name="connsiteY16" fmla="*/ 73474 h 6877877"/>
                <a:gd name="connsiteX17" fmla="*/ 10684259 w 11875678"/>
                <a:gd name="connsiteY17" fmla="*/ 74296 h 6877877"/>
                <a:gd name="connsiteX18" fmla="*/ 10606472 w 11875678"/>
                <a:gd name="connsiteY18" fmla="*/ 39718 h 6877877"/>
                <a:gd name="connsiteX19" fmla="*/ 10598002 w 11875678"/>
                <a:gd name="connsiteY19" fmla="*/ 36576 h 6877877"/>
                <a:gd name="connsiteX20" fmla="*/ 10599405 w 11875678"/>
                <a:gd name="connsiteY20" fmla="*/ 36576 h 6877877"/>
                <a:gd name="connsiteX21" fmla="*/ 10517124 w 11875678"/>
                <a:gd name="connsiteY21" fmla="*/ 0 h 6877877"/>
                <a:gd name="connsiteX22" fmla="*/ 10646318 w 11875678"/>
                <a:gd name="connsiteY22" fmla="*/ 0 h 6877877"/>
                <a:gd name="connsiteX23" fmla="*/ 10684259 w 11875678"/>
                <a:gd name="connsiteY23" fmla="*/ 0 h 6877877"/>
                <a:gd name="connsiteX24" fmla="*/ 11875678 w 11875678"/>
                <a:gd name="connsiteY24" fmla="*/ 0 h 6877877"/>
                <a:gd name="connsiteX25" fmla="*/ 11875678 w 11875678"/>
                <a:gd name="connsiteY25" fmla="*/ 36576 h 6877877"/>
                <a:gd name="connsiteX26" fmla="*/ 11875678 w 11875678"/>
                <a:gd name="connsiteY26" fmla="*/ 45719 h 6877877"/>
                <a:gd name="connsiteX27" fmla="*/ 11875678 w 11875678"/>
                <a:gd name="connsiteY27" fmla="*/ 6877877 h 6877877"/>
                <a:gd name="connsiteX28" fmla="*/ 2290895 w 11875678"/>
                <a:gd name="connsiteY28" fmla="*/ 6877877 h 6877877"/>
                <a:gd name="connsiteX29" fmla="*/ 2340825 w 11875678"/>
                <a:gd name="connsiteY29" fmla="*/ 6843948 h 6877877"/>
                <a:gd name="connsiteX30" fmla="*/ 2677054 w 11875678"/>
                <a:gd name="connsiteY30" fmla="*/ 6012927 h 6877877"/>
                <a:gd name="connsiteX31" fmla="*/ 2666235 w 11875678"/>
                <a:gd name="connsiteY31" fmla="*/ 5726284 h 6877877"/>
                <a:gd name="connsiteX32" fmla="*/ 1004775 w 11875678"/>
                <a:gd name="connsiteY32" fmla="*/ 6480852 h 6877877"/>
                <a:gd name="connsiteX33" fmla="*/ 1382081 w 11875678"/>
                <a:gd name="connsiteY33" fmla="*/ 6867819 h 6877877"/>
                <a:gd name="connsiteX34" fmla="*/ 1399251 w 11875678"/>
                <a:gd name="connsiteY34" fmla="*/ 6877877 h 6877877"/>
                <a:gd name="connsiteX35" fmla="*/ 0 w 11875678"/>
                <a:gd name="connsiteY35" fmla="*/ 6877877 h 6877877"/>
                <a:gd name="connsiteX36" fmla="*/ 12776 w 11875678"/>
                <a:gd name="connsiteY36" fmla="*/ 6865466 h 6877877"/>
                <a:gd name="connsiteX37" fmla="*/ 628216 w 11875678"/>
                <a:gd name="connsiteY37" fmla="*/ 6348355 h 6877877"/>
                <a:gd name="connsiteX38" fmla="*/ 755070 w 11875678"/>
                <a:gd name="connsiteY38" fmla="*/ 6260064 h 6877877"/>
                <a:gd name="connsiteX39" fmla="*/ 885018 w 11875678"/>
                <a:gd name="connsiteY39" fmla="*/ 6174871 h 6877877"/>
                <a:gd name="connsiteX40" fmla="*/ 2557326 w 11875678"/>
                <a:gd name="connsiteY40" fmla="*/ 5420527 h 6877877"/>
                <a:gd name="connsiteX41" fmla="*/ 2704291 w 11875678"/>
                <a:gd name="connsiteY41" fmla="*/ 5374058 h 6877877"/>
                <a:gd name="connsiteX42" fmla="*/ 2854350 w 11875678"/>
                <a:gd name="connsiteY42" fmla="*/ 5329139 h 6877877"/>
                <a:gd name="connsiteX43" fmla="*/ 3329279 w 11875678"/>
                <a:gd name="connsiteY43" fmla="*/ 5200575 h 6877877"/>
                <a:gd name="connsiteX44" fmla="*/ 3651055 w 11875678"/>
                <a:gd name="connsiteY44" fmla="*/ 5126225 h 6877877"/>
                <a:gd name="connsiteX45" fmla="*/ 5218166 w 11875678"/>
                <a:gd name="connsiteY45" fmla="*/ 3791021 h 6877877"/>
                <a:gd name="connsiteX46" fmla="*/ 5219713 w 11875678"/>
                <a:gd name="connsiteY46" fmla="*/ 3787923 h 6877877"/>
                <a:gd name="connsiteX47" fmla="*/ 5221260 w 11875678"/>
                <a:gd name="connsiteY47" fmla="*/ 3781727 h 6877877"/>
                <a:gd name="connsiteX48" fmla="*/ 5504362 w 11875678"/>
                <a:gd name="connsiteY48" fmla="*/ 2911211 h 6877877"/>
                <a:gd name="connsiteX49" fmla="*/ 5833873 w 11875678"/>
                <a:gd name="connsiteY49" fmla="*/ 1103574 h 6877877"/>
                <a:gd name="connsiteX50" fmla="*/ 5929787 w 11875678"/>
                <a:gd name="connsiteY50" fmla="*/ 152512 h 6877877"/>
                <a:gd name="connsiteX51" fmla="*/ 5937379 w 11875678"/>
                <a:gd name="connsiteY51" fmla="*/ 43886 h 6877877"/>
                <a:gd name="connsiteX52" fmla="*/ 5937379 w 11875678"/>
                <a:gd name="connsiteY52" fmla="*/ 0 h 687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1875678" h="6877877">
                  <a:moveTo>
                    <a:pt x="5937379" y="0"/>
                  </a:moveTo>
                  <a:lnTo>
                    <a:pt x="6299163" y="0"/>
                  </a:lnTo>
                  <a:lnTo>
                    <a:pt x="6299163" y="75800"/>
                  </a:lnTo>
                  <a:lnTo>
                    <a:pt x="6300422" y="189858"/>
                  </a:lnTo>
                  <a:lnTo>
                    <a:pt x="6299163" y="285303"/>
                  </a:lnTo>
                  <a:lnTo>
                    <a:pt x="6299163" y="310101"/>
                  </a:lnTo>
                  <a:lnTo>
                    <a:pt x="6298836" y="310101"/>
                  </a:lnTo>
                  <a:lnTo>
                    <a:pt x="6297529" y="409230"/>
                  </a:lnTo>
                  <a:cubicBezTo>
                    <a:pt x="6291395" y="635396"/>
                    <a:pt x="6274931" y="881337"/>
                    <a:pt x="6242660" y="1141567"/>
                  </a:cubicBezTo>
                  <a:cubicBezTo>
                    <a:pt x="6086409" y="2392805"/>
                    <a:pt x="5772360" y="3205800"/>
                    <a:pt x="5512458" y="3758636"/>
                  </a:cubicBezTo>
                  <a:cubicBezTo>
                    <a:pt x="5608374" y="3769476"/>
                    <a:pt x="5902311" y="3746248"/>
                    <a:pt x="6055468" y="3746248"/>
                  </a:cubicBezTo>
                  <a:cubicBezTo>
                    <a:pt x="6208625" y="3746248"/>
                    <a:pt x="7078060" y="3675014"/>
                    <a:pt x="7698423" y="3334330"/>
                  </a:cubicBezTo>
                  <a:cubicBezTo>
                    <a:pt x="7989266" y="3173280"/>
                    <a:pt x="8199663" y="2978161"/>
                    <a:pt x="8442548" y="2752071"/>
                  </a:cubicBezTo>
                  <a:cubicBezTo>
                    <a:pt x="8818478" y="2400548"/>
                    <a:pt x="9287231" y="1963854"/>
                    <a:pt x="10251035" y="1516319"/>
                  </a:cubicBezTo>
                  <a:cubicBezTo>
                    <a:pt x="10761558" y="1279389"/>
                    <a:pt x="11306115" y="1002197"/>
                    <a:pt x="11312303" y="703324"/>
                  </a:cubicBezTo>
                  <a:cubicBezTo>
                    <a:pt x="11318105" y="480477"/>
                    <a:pt x="11145445" y="310370"/>
                    <a:pt x="10900127" y="174820"/>
                  </a:cubicBezTo>
                  <a:lnTo>
                    <a:pt x="10684259" y="73474"/>
                  </a:lnTo>
                  <a:lnTo>
                    <a:pt x="10684259" y="74296"/>
                  </a:lnTo>
                  <a:lnTo>
                    <a:pt x="10606472" y="39718"/>
                  </a:lnTo>
                  <a:lnTo>
                    <a:pt x="10598002" y="36576"/>
                  </a:lnTo>
                  <a:lnTo>
                    <a:pt x="10599405" y="36576"/>
                  </a:lnTo>
                  <a:lnTo>
                    <a:pt x="10517124" y="0"/>
                  </a:lnTo>
                  <a:lnTo>
                    <a:pt x="10646318" y="0"/>
                  </a:lnTo>
                  <a:lnTo>
                    <a:pt x="10684259" y="0"/>
                  </a:lnTo>
                  <a:lnTo>
                    <a:pt x="11875678" y="0"/>
                  </a:lnTo>
                  <a:lnTo>
                    <a:pt x="11875678" y="36576"/>
                  </a:lnTo>
                  <a:lnTo>
                    <a:pt x="11875678" y="45719"/>
                  </a:lnTo>
                  <a:lnTo>
                    <a:pt x="11875678" y="6877877"/>
                  </a:lnTo>
                  <a:lnTo>
                    <a:pt x="2290895" y="6877877"/>
                  </a:lnTo>
                  <a:lnTo>
                    <a:pt x="2340825" y="6843948"/>
                  </a:lnTo>
                  <a:cubicBezTo>
                    <a:pt x="2563746" y="6654096"/>
                    <a:pt x="2678213" y="6317388"/>
                    <a:pt x="2677054" y="6012927"/>
                  </a:cubicBezTo>
                  <a:cubicBezTo>
                    <a:pt x="2677054" y="5909116"/>
                    <a:pt x="2673962" y="5813052"/>
                    <a:pt x="2666235" y="5726284"/>
                  </a:cubicBezTo>
                  <a:cubicBezTo>
                    <a:pt x="1941375" y="5963345"/>
                    <a:pt x="1409708" y="6225197"/>
                    <a:pt x="1004775" y="6480852"/>
                  </a:cubicBezTo>
                  <a:cubicBezTo>
                    <a:pt x="1124554" y="6643541"/>
                    <a:pt x="1246652" y="6776016"/>
                    <a:pt x="1382081" y="6867819"/>
                  </a:cubicBezTo>
                  <a:lnTo>
                    <a:pt x="1399251" y="6877877"/>
                  </a:lnTo>
                  <a:lnTo>
                    <a:pt x="0" y="6877877"/>
                  </a:lnTo>
                  <a:lnTo>
                    <a:pt x="12776" y="6865466"/>
                  </a:lnTo>
                  <a:cubicBezTo>
                    <a:pt x="178329" y="6707036"/>
                    <a:pt x="374121" y="6530745"/>
                    <a:pt x="628216" y="6348355"/>
                  </a:cubicBezTo>
                  <a:cubicBezTo>
                    <a:pt x="668438" y="6318924"/>
                    <a:pt x="710207" y="6289494"/>
                    <a:pt x="755070" y="6260064"/>
                  </a:cubicBezTo>
                  <a:lnTo>
                    <a:pt x="885018" y="6174871"/>
                  </a:lnTo>
                  <a:cubicBezTo>
                    <a:pt x="1290332" y="5919293"/>
                    <a:pt x="1824048" y="5657518"/>
                    <a:pt x="2557326" y="5420527"/>
                  </a:cubicBezTo>
                  <a:lnTo>
                    <a:pt x="2704291" y="5374058"/>
                  </a:lnTo>
                  <a:lnTo>
                    <a:pt x="2854350" y="5329139"/>
                  </a:lnTo>
                  <a:cubicBezTo>
                    <a:pt x="3004409" y="5285768"/>
                    <a:pt x="3162203" y="5242397"/>
                    <a:pt x="3329279" y="5200575"/>
                  </a:cubicBezTo>
                  <a:cubicBezTo>
                    <a:pt x="3440663" y="5172694"/>
                    <a:pt x="3547406" y="5147910"/>
                    <a:pt x="3651055" y="5126225"/>
                  </a:cubicBezTo>
                  <a:cubicBezTo>
                    <a:pt x="4333282" y="4975976"/>
                    <a:pt x="4785006" y="4875293"/>
                    <a:pt x="5218166" y="3791021"/>
                  </a:cubicBezTo>
                  <a:cubicBezTo>
                    <a:pt x="5218166" y="3789472"/>
                    <a:pt x="5218166" y="3787923"/>
                    <a:pt x="5219713" y="3787923"/>
                  </a:cubicBezTo>
                  <a:cubicBezTo>
                    <a:pt x="5219713" y="3784825"/>
                    <a:pt x="5221260" y="3783276"/>
                    <a:pt x="5221260" y="3781727"/>
                  </a:cubicBezTo>
                  <a:cubicBezTo>
                    <a:pt x="5224354" y="3777080"/>
                    <a:pt x="5352756" y="3498267"/>
                    <a:pt x="5504362" y="2911211"/>
                  </a:cubicBezTo>
                  <a:cubicBezTo>
                    <a:pt x="5615746" y="2480600"/>
                    <a:pt x="5739506" y="1882701"/>
                    <a:pt x="5833873" y="1103574"/>
                  </a:cubicBezTo>
                  <a:cubicBezTo>
                    <a:pt x="5880283" y="730275"/>
                    <a:pt x="5909676" y="415836"/>
                    <a:pt x="5929787" y="152512"/>
                  </a:cubicBezTo>
                  <a:lnTo>
                    <a:pt x="5937379" y="43886"/>
                  </a:lnTo>
                  <a:lnTo>
                    <a:pt x="5937379" y="0"/>
                  </a:lnTo>
                  <a:close/>
                </a:path>
              </a:pathLst>
            </a:custGeom>
            <a:solidFill>
              <a:srgbClr val="0A5A96">
                <a:alpha val="9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3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4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bg1"/>
                </a:solidFill>
                <a:latin typeface="+mn-lt"/>
              </a:rPr>
              <a:t>©2021 Albireo Pharma, Inc. All rights reserved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9071" y="5749717"/>
            <a:ext cx="1890965" cy="64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82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7DEA2C-661C-FF4A-B072-BDB1F8DC58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31D1A80B-5961-A94F-9FF8-8BD414A2DF56}"/>
              </a:ext>
            </a:extLst>
          </p:cNvPr>
          <p:cNvGrpSpPr/>
          <p:nvPr userDrawn="1"/>
        </p:nvGrpSpPr>
        <p:grpSpPr>
          <a:xfrm>
            <a:off x="152615" y="0"/>
            <a:ext cx="12039385" cy="6858001"/>
            <a:chOff x="152615" y="0"/>
            <a:chExt cx="12039385" cy="6858001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33C677EF-DAA3-AF48-8322-5A96AC41FF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2615" y="0"/>
              <a:ext cx="6101087" cy="6858000"/>
            </a:xfrm>
            <a:custGeom>
              <a:avLst/>
              <a:gdLst>
                <a:gd name="connsiteX0" fmla="*/ 5955080 w 6101087"/>
                <a:gd name="connsiteY0" fmla="*/ 0 h 6858000"/>
                <a:gd name="connsiteX1" fmla="*/ 6101087 w 6101087"/>
                <a:gd name="connsiteY1" fmla="*/ 0 h 6858000"/>
                <a:gd name="connsiteX2" fmla="*/ 6101087 w 6101087"/>
                <a:gd name="connsiteY2" fmla="*/ 43759 h 6858000"/>
                <a:gd name="connsiteX3" fmla="*/ 6093495 w 6101087"/>
                <a:gd name="connsiteY3" fmla="*/ 152071 h 6858000"/>
                <a:gd name="connsiteX4" fmla="*/ 5997581 w 6101087"/>
                <a:gd name="connsiteY4" fmla="*/ 1100385 h 6858000"/>
                <a:gd name="connsiteX5" fmla="*/ 5668070 w 6101087"/>
                <a:gd name="connsiteY5" fmla="*/ 2902798 h 6858000"/>
                <a:gd name="connsiteX6" fmla="*/ 5384968 w 6101087"/>
                <a:gd name="connsiteY6" fmla="*/ 3770798 h 6858000"/>
                <a:gd name="connsiteX7" fmla="*/ 5383421 w 6101087"/>
                <a:gd name="connsiteY7" fmla="*/ 3776976 h 6858000"/>
                <a:gd name="connsiteX8" fmla="*/ 5381874 w 6101087"/>
                <a:gd name="connsiteY8" fmla="*/ 3780065 h 6858000"/>
                <a:gd name="connsiteX9" fmla="*/ 3814763 w 6101087"/>
                <a:gd name="connsiteY9" fmla="*/ 5111411 h 6858000"/>
                <a:gd name="connsiteX10" fmla="*/ 3492987 w 6101087"/>
                <a:gd name="connsiteY10" fmla="*/ 5185546 h 6858000"/>
                <a:gd name="connsiteX11" fmla="*/ 3018058 w 6101087"/>
                <a:gd name="connsiteY11" fmla="*/ 5313738 h 6858000"/>
                <a:gd name="connsiteX12" fmla="*/ 2867999 w 6101087"/>
                <a:gd name="connsiteY12" fmla="*/ 5358527 h 6858000"/>
                <a:gd name="connsiteX13" fmla="*/ 2721034 w 6101087"/>
                <a:gd name="connsiteY13" fmla="*/ 5404862 h 6858000"/>
                <a:gd name="connsiteX14" fmla="*/ 1048726 w 6101087"/>
                <a:gd name="connsiteY14" fmla="*/ 6157026 h 6858000"/>
                <a:gd name="connsiteX15" fmla="*/ 918778 w 6101087"/>
                <a:gd name="connsiteY15" fmla="*/ 6241973 h 6858000"/>
                <a:gd name="connsiteX16" fmla="*/ 791924 w 6101087"/>
                <a:gd name="connsiteY16" fmla="*/ 6330009 h 6858000"/>
                <a:gd name="connsiteX17" fmla="*/ 176484 w 6101087"/>
                <a:gd name="connsiteY17" fmla="*/ 6845625 h 6858000"/>
                <a:gd name="connsiteX18" fmla="*/ 163708 w 6101087"/>
                <a:gd name="connsiteY18" fmla="*/ 6858000 h 6858000"/>
                <a:gd name="connsiteX19" fmla="*/ 0 w 6101087"/>
                <a:gd name="connsiteY19" fmla="*/ 6858000 h 6858000"/>
                <a:gd name="connsiteX20" fmla="*/ 29966 w 6101087"/>
                <a:gd name="connsiteY20" fmla="*/ 6828890 h 6858000"/>
                <a:gd name="connsiteX21" fmla="*/ 645406 w 6101087"/>
                <a:gd name="connsiteY21" fmla="*/ 6311779 h 6858000"/>
                <a:gd name="connsiteX22" fmla="*/ 772260 w 6101087"/>
                <a:gd name="connsiteY22" fmla="*/ 6223488 h 6858000"/>
                <a:gd name="connsiteX23" fmla="*/ 902208 w 6101087"/>
                <a:gd name="connsiteY23" fmla="*/ 6138295 h 6858000"/>
                <a:gd name="connsiteX24" fmla="*/ 2574516 w 6101087"/>
                <a:gd name="connsiteY24" fmla="*/ 5383951 h 6858000"/>
                <a:gd name="connsiteX25" fmla="*/ 2721481 w 6101087"/>
                <a:gd name="connsiteY25" fmla="*/ 5337482 h 6858000"/>
                <a:gd name="connsiteX26" fmla="*/ 2871540 w 6101087"/>
                <a:gd name="connsiteY26" fmla="*/ 5292563 h 6858000"/>
                <a:gd name="connsiteX27" fmla="*/ 3346469 w 6101087"/>
                <a:gd name="connsiteY27" fmla="*/ 5163999 h 6858000"/>
                <a:gd name="connsiteX28" fmla="*/ 3668245 w 6101087"/>
                <a:gd name="connsiteY28" fmla="*/ 5089649 h 6858000"/>
                <a:gd name="connsiteX29" fmla="*/ 5235357 w 6101087"/>
                <a:gd name="connsiteY29" fmla="*/ 3754445 h 6858000"/>
                <a:gd name="connsiteX30" fmla="*/ 5236903 w 6101087"/>
                <a:gd name="connsiteY30" fmla="*/ 3751347 h 6858000"/>
                <a:gd name="connsiteX31" fmla="*/ 5238450 w 6101087"/>
                <a:gd name="connsiteY31" fmla="*/ 3745151 h 6858000"/>
                <a:gd name="connsiteX32" fmla="*/ 5521553 w 6101087"/>
                <a:gd name="connsiteY32" fmla="*/ 2874635 h 6858000"/>
                <a:gd name="connsiteX33" fmla="*/ 5851063 w 6101087"/>
                <a:gd name="connsiteY33" fmla="*/ 1066998 h 6858000"/>
                <a:gd name="connsiteX34" fmla="*/ 5946977 w 6101087"/>
                <a:gd name="connsiteY34" fmla="*/ 115936 h 6858000"/>
                <a:gd name="connsiteX35" fmla="*/ 5955080 w 6101087"/>
                <a:gd name="connsiteY35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101087" h="6858000">
                  <a:moveTo>
                    <a:pt x="5955080" y="0"/>
                  </a:moveTo>
                  <a:lnTo>
                    <a:pt x="6101087" y="0"/>
                  </a:lnTo>
                  <a:lnTo>
                    <a:pt x="6101087" y="43759"/>
                  </a:lnTo>
                  <a:lnTo>
                    <a:pt x="6093495" y="152071"/>
                  </a:lnTo>
                  <a:cubicBezTo>
                    <a:pt x="6073384" y="414634"/>
                    <a:pt x="6043991" y="728165"/>
                    <a:pt x="5997581" y="1100385"/>
                  </a:cubicBezTo>
                  <a:cubicBezTo>
                    <a:pt x="5903214" y="1877260"/>
                    <a:pt x="5779454" y="2473431"/>
                    <a:pt x="5668070" y="2902798"/>
                  </a:cubicBezTo>
                  <a:cubicBezTo>
                    <a:pt x="5516464" y="3488157"/>
                    <a:pt x="5388062" y="3766164"/>
                    <a:pt x="5384968" y="3770798"/>
                  </a:cubicBezTo>
                  <a:cubicBezTo>
                    <a:pt x="5384968" y="3772342"/>
                    <a:pt x="5383421" y="3773887"/>
                    <a:pt x="5383421" y="3776976"/>
                  </a:cubicBezTo>
                  <a:cubicBezTo>
                    <a:pt x="5381874" y="3776976"/>
                    <a:pt x="5381874" y="3778521"/>
                    <a:pt x="5381874" y="3780065"/>
                  </a:cubicBezTo>
                  <a:cubicBezTo>
                    <a:pt x="4948714" y="4861204"/>
                    <a:pt x="4496990" y="4961596"/>
                    <a:pt x="3814763" y="5111411"/>
                  </a:cubicBezTo>
                  <a:cubicBezTo>
                    <a:pt x="3711114" y="5133033"/>
                    <a:pt x="3604371" y="5157745"/>
                    <a:pt x="3492987" y="5185546"/>
                  </a:cubicBezTo>
                  <a:cubicBezTo>
                    <a:pt x="3325911" y="5227247"/>
                    <a:pt x="3168117" y="5270492"/>
                    <a:pt x="3018058" y="5313738"/>
                  </a:cubicBezTo>
                  <a:lnTo>
                    <a:pt x="2867999" y="5358527"/>
                  </a:lnTo>
                  <a:lnTo>
                    <a:pt x="2721034" y="5404862"/>
                  </a:lnTo>
                  <a:cubicBezTo>
                    <a:pt x="1987756" y="5641168"/>
                    <a:pt x="1454040" y="5902187"/>
                    <a:pt x="1048726" y="6157026"/>
                  </a:cubicBezTo>
                  <a:lnTo>
                    <a:pt x="918778" y="6241973"/>
                  </a:lnTo>
                  <a:cubicBezTo>
                    <a:pt x="873915" y="6271318"/>
                    <a:pt x="832146" y="6300663"/>
                    <a:pt x="791924" y="6330009"/>
                  </a:cubicBezTo>
                  <a:cubicBezTo>
                    <a:pt x="537829" y="6511871"/>
                    <a:pt x="342037" y="6687653"/>
                    <a:pt x="176484" y="6845625"/>
                  </a:cubicBezTo>
                  <a:lnTo>
                    <a:pt x="163708" y="6858000"/>
                  </a:lnTo>
                  <a:lnTo>
                    <a:pt x="0" y="6858000"/>
                  </a:lnTo>
                  <a:lnTo>
                    <a:pt x="29966" y="6828890"/>
                  </a:lnTo>
                  <a:cubicBezTo>
                    <a:pt x="195519" y="6670460"/>
                    <a:pt x="391311" y="6494169"/>
                    <a:pt x="645406" y="6311779"/>
                  </a:cubicBezTo>
                  <a:cubicBezTo>
                    <a:pt x="685628" y="6282348"/>
                    <a:pt x="727397" y="6252918"/>
                    <a:pt x="772260" y="6223488"/>
                  </a:cubicBezTo>
                  <a:cubicBezTo>
                    <a:pt x="814029" y="6195607"/>
                    <a:pt x="857345" y="6167725"/>
                    <a:pt x="902208" y="6138295"/>
                  </a:cubicBezTo>
                  <a:cubicBezTo>
                    <a:pt x="1307522" y="5882717"/>
                    <a:pt x="1841238" y="5620942"/>
                    <a:pt x="2574516" y="5383951"/>
                  </a:cubicBezTo>
                  <a:lnTo>
                    <a:pt x="2721481" y="5337482"/>
                  </a:lnTo>
                  <a:cubicBezTo>
                    <a:pt x="2770985" y="5321993"/>
                    <a:pt x="2820489" y="5308052"/>
                    <a:pt x="2871540" y="5292563"/>
                  </a:cubicBezTo>
                  <a:cubicBezTo>
                    <a:pt x="3021599" y="5249192"/>
                    <a:pt x="3179393" y="5205821"/>
                    <a:pt x="3346469" y="5163999"/>
                  </a:cubicBezTo>
                  <a:cubicBezTo>
                    <a:pt x="3457853" y="5136118"/>
                    <a:pt x="3564596" y="5111334"/>
                    <a:pt x="3668245" y="5089649"/>
                  </a:cubicBezTo>
                  <a:cubicBezTo>
                    <a:pt x="4350473" y="4939400"/>
                    <a:pt x="4802196" y="4838717"/>
                    <a:pt x="5235357" y="3754445"/>
                  </a:cubicBezTo>
                  <a:cubicBezTo>
                    <a:pt x="5235357" y="3752896"/>
                    <a:pt x="5235357" y="3751347"/>
                    <a:pt x="5236903" y="3751347"/>
                  </a:cubicBezTo>
                  <a:cubicBezTo>
                    <a:pt x="5236903" y="3748249"/>
                    <a:pt x="5238450" y="3746700"/>
                    <a:pt x="5238450" y="3745151"/>
                  </a:cubicBezTo>
                  <a:cubicBezTo>
                    <a:pt x="5241544" y="3740504"/>
                    <a:pt x="5369946" y="3461691"/>
                    <a:pt x="5521553" y="2874635"/>
                  </a:cubicBezTo>
                  <a:cubicBezTo>
                    <a:pt x="5632936" y="2444024"/>
                    <a:pt x="5756696" y="1846125"/>
                    <a:pt x="5851063" y="1066998"/>
                  </a:cubicBezTo>
                  <a:cubicBezTo>
                    <a:pt x="5897473" y="693699"/>
                    <a:pt x="5926866" y="379260"/>
                    <a:pt x="5946977" y="115936"/>
                  </a:cubicBezTo>
                  <a:lnTo>
                    <a:pt x="5955080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C32CE982-CC5E-AA40-923A-D3982282DD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28780" y="1"/>
              <a:ext cx="5799986" cy="3750647"/>
            </a:xfrm>
            <a:custGeom>
              <a:avLst/>
              <a:gdLst>
                <a:gd name="connsiteX0" fmla="*/ 4939026 w 5799986"/>
                <a:gd name="connsiteY0" fmla="*/ 0 h 3750647"/>
                <a:gd name="connsiteX1" fmla="*/ 5004666 w 5799986"/>
                <a:gd name="connsiteY1" fmla="*/ 0 h 3750647"/>
                <a:gd name="connsiteX2" fmla="*/ 5086947 w 5799986"/>
                <a:gd name="connsiteY2" fmla="*/ 36470 h 3750647"/>
                <a:gd name="connsiteX3" fmla="*/ 5085544 w 5799986"/>
                <a:gd name="connsiteY3" fmla="*/ 36470 h 3750647"/>
                <a:gd name="connsiteX4" fmla="*/ 5094014 w 5799986"/>
                <a:gd name="connsiteY4" fmla="*/ 39603 h 3750647"/>
                <a:gd name="connsiteX5" fmla="*/ 5171801 w 5799986"/>
                <a:gd name="connsiteY5" fmla="*/ 74081 h 3750647"/>
                <a:gd name="connsiteX6" fmla="*/ 5171801 w 5799986"/>
                <a:gd name="connsiteY6" fmla="*/ 73262 h 3750647"/>
                <a:gd name="connsiteX7" fmla="*/ 5387669 w 5799986"/>
                <a:gd name="connsiteY7" fmla="*/ 174315 h 3750647"/>
                <a:gd name="connsiteX8" fmla="*/ 5799845 w 5799986"/>
                <a:gd name="connsiteY8" fmla="*/ 701291 h 3750647"/>
                <a:gd name="connsiteX9" fmla="*/ 4738577 w 5799986"/>
                <a:gd name="connsiteY9" fmla="*/ 1511937 h 3750647"/>
                <a:gd name="connsiteX10" fmla="*/ 2930090 w 5799986"/>
                <a:gd name="connsiteY10" fmla="*/ 2744118 h 3750647"/>
                <a:gd name="connsiteX11" fmla="*/ 2185965 w 5799986"/>
                <a:gd name="connsiteY11" fmla="*/ 3324694 h 3750647"/>
                <a:gd name="connsiteX12" fmla="*/ 543010 w 5799986"/>
                <a:gd name="connsiteY12" fmla="*/ 3735422 h 3750647"/>
                <a:gd name="connsiteX13" fmla="*/ 0 w 5799986"/>
                <a:gd name="connsiteY13" fmla="*/ 3747774 h 3750647"/>
                <a:gd name="connsiteX14" fmla="*/ 12759 w 5799986"/>
                <a:gd name="connsiteY14" fmla="*/ 3719688 h 3750647"/>
                <a:gd name="connsiteX15" fmla="*/ 71170 w 5799986"/>
                <a:gd name="connsiteY15" fmla="*/ 3716450 h 3750647"/>
                <a:gd name="connsiteX16" fmla="*/ 396492 w 5799986"/>
                <a:gd name="connsiteY16" fmla="*/ 3709672 h 3750647"/>
                <a:gd name="connsiteX17" fmla="*/ 2039447 w 5799986"/>
                <a:gd name="connsiteY17" fmla="*/ 3297754 h 3750647"/>
                <a:gd name="connsiteX18" fmla="*/ 2783572 w 5799986"/>
                <a:gd name="connsiteY18" fmla="*/ 2715495 h 3750647"/>
                <a:gd name="connsiteX19" fmla="*/ 4592059 w 5799986"/>
                <a:gd name="connsiteY19" fmla="*/ 1479743 h 3750647"/>
                <a:gd name="connsiteX20" fmla="*/ 5653327 w 5799986"/>
                <a:gd name="connsiteY20" fmla="*/ 666748 h 3750647"/>
                <a:gd name="connsiteX21" fmla="*/ 4975531 w 5799986"/>
                <a:gd name="connsiteY21" fmla="*/ 13540 h 3750647"/>
                <a:gd name="connsiteX22" fmla="*/ 4939026 w 5799986"/>
                <a:gd name="connsiteY22" fmla="*/ 0 h 375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799986" h="3750647">
                  <a:moveTo>
                    <a:pt x="4939026" y="0"/>
                  </a:moveTo>
                  <a:lnTo>
                    <a:pt x="5004666" y="0"/>
                  </a:lnTo>
                  <a:lnTo>
                    <a:pt x="5086947" y="36470"/>
                  </a:lnTo>
                  <a:lnTo>
                    <a:pt x="5085544" y="36470"/>
                  </a:lnTo>
                  <a:lnTo>
                    <a:pt x="5094014" y="39603"/>
                  </a:lnTo>
                  <a:lnTo>
                    <a:pt x="5171801" y="74081"/>
                  </a:lnTo>
                  <a:lnTo>
                    <a:pt x="5171801" y="73262"/>
                  </a:lnTo>
                  <a:lnTo>
                    <a:pt x="5387669" y="174315"/>
                  </a:lnTo>
                  <a:cubicBezTo>
                    <a:pt x="5632987" y="309473"/>
                    <a:pt x="5805647" y="479088"/>
                    <a:pt x="5799845" y="701291"/>
                  </a:cubicBezTo>
                  <a:cubicBezTo>
                    <a:pt x="5793657" y="999301"/>
                    <a:pt x="5249100" y="1275692"/>
                    <a:pt x="4738577" y="1511937"/>
                  </a:cubicBezTo>
                  <a:cubicBezTo>
                    <a:pt x="3774773" y="1958179"/>
                    <a:pt x="3306020" y="2393611"/>
                    <a:pt x="2930090" y="2744118"/>
                  </a:cubicBezTo>
                  <a:cubicBezTo>
                    <a:pt x="2687205" y="2969554"/>
                    <a:pt x="2476808" y="3164109"/>
                    <a:pt x="2185965" y="3324694"/>
                  </a:cubicBezTo>
                  <a:cubicBezTo>
                    <a:pt x="1565602" y="3664393"/>
                    <a:pt x="696167" y="3735422"/>
                    <a:pt x="543010" y="3735422"/>
                  </a:cubicBezTo>
                  <a:cubicBezTo>
                    <a:pt x="389853" y="3735422"/>
                    <a:pt x="95916" y="3758582"/>
                    <a:pt x="0" y="3747774"/>
                  </a:cubicBezTo>
                  <a:lnTo>
                    <a:pt x="12759" y="3719688"/>
                  </a:lnTo>
                  <a:lnTo>
                    <a:pt x="71170" y="3716450"/>
                  </a:lnTo>
                  <a:cubicBezTo>
                    <a:pt x="142899" y="3712939"/>
                    <a:pt x="243916" y="3709672"/>
                    <a:pt x="396492" y="3709672"/>
                  </a:cubicBezTo>
                  <a:cubicBezTo>
                    <a:pt x="803363" y="3709672"/>
                    <a:pt x="1419084" y="3638438"/>
                    <a:pt x="2039447" y="3297754"/>
                  </a:cubicBezTo>
                  <a:cubicBezTo>
                    <a:pt x="2330290" y="3136704"/>
                    <a:pt x="2540687" y="2941585"/>
                    <a:pt x="2783572" y="2715495"/>
                  </a:cubicBezTo>
                  <a:cubicBezTo>
                    <a:pt x="3159502" y="2363972"/>
                    <a:pt x="3628255" y="1927278"/>
                    <a:pt x="4592059" y="1479743"/>
                  </a:cubicBezTo>
                  <a:cubicBezTo>
                    <a:pt x="5102582" y="1242813"/>
                    <a:pt x="5647139" y="965621"/>
                    <a:pt x="5653327" y="666748"/>
                  </a:cubicBezTo>
                  <a:cubicBezTo>
                    <a:pt x="5661063" y="369618"/>
                    <a:pt x="5351534" y="166249"/>
                    <a:pt x="4975531" y="13540"/>
                  </a:cubicBezTo>
                  <a:lnTo>
                    <a:pt x="4939026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C524F17-F3F7-0845-BA50-6FEB3DBD8F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36124" y="5709736"/>
              <a:ext cx="557260" cy="1148265"/>
            </a:xfrm>
            <a:custGeom>
              <a:avLst/>
              <a:gdLst>
                <a:gd name="connsiteX0" fmla="*/ 546433 w 557260"/>
                <a:gd name="connsiteY0" fmla="*/ 0 h 1148265"/>
                <a:gd name="connsiteX1" fmla="*/ 557252 w 557260"/>
                <a:gd name="connsiteY1" fmla="*/ 285815 h 1148265"/>
                <a:gd name="connsiteX2" fmla="*/ 221023 w 557260"/>
                <a:gd name="connsiteY2" fmla="*/ 1114434 h 1148265"/>
                <a:gd name="connsiteX3" fmla="*/ 171093 w 557260"/>
                <a:gd name="connsiteY3" fmla="*/ 1148265 h 1148265"/>
                <a:gd name="connsiteX4" fmla="*/ 0 w 557260"/>
                <a:gd name="connsiteY4" fmla="*/ 1148265 h 1148265"/>
                <a:gd name="connsiteX5" fmla="*/ 74505 w 557260"/>
                <a:gd name="connsiteY5" fmla="*/ 1097637 h 1148265"/>
                <a:gd name="connsiteX6" fmla="*/ 410734 w 557260"/>
                <a:gd name="connsiteY6" fmla="*/ 266616 h 1148265"/>
                <a:gd name="connsiteX7" fmla="*/ 408222 w 557260"/>
                <a:gd name="connsiteY7" fmla="*/ 116903 h 1148265"/>
                <a:gd name="connsiteX8" fmla="*/ 404078 w 557260"/>
                <a:gd name="connsiteY8" fmla="*/ 48593 h 1148265"/>
                <a:gd name="connsiteX9" fmla="*/ 546433 w 557260"/>
                <a:gd name="connsiteY9" fmla="*/ 0 h 114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7260" h="1148265">
                  <a:moveTo>
                    <a:pt x="546433" y="0"/>
                  </a:moveTo>
                  <a:cubicBezTo>
                    <a:pt x="554160" y="86518"/>
                    <a:pt x="557252" y="182304"/>
                    <a:pt x="557252" y="285815"/>
                  </a:cubicBezTo>
                  <a:cubicBezTo>
                    <a:pt x="558411" y="589396"/>
                    <a:pt x="443944" y="925131"/>
                    <a:pt x="221023" y="1114434"/>
                  </a:cubicBezTo>
                  <a:lnTo>
                    <a:pt x="171093" y="1148265"/>
                  </a:lnTo>
                  <a:lnTo>
                    <a:pt x="0" y="1148265"/>
                  </a:lnTo>
                  <a:lnTo>
                    <a:pt x="74505" y="1097637"/>
                  </a:lnTo>
                  <a:cubicBezTo>
                    <a:pt x="297426" y="907785"/>
                    <a:pt x="411893" y="571077"/>
                    <a:pt x="410734" y="266616"/>
                  </a:cubicBezTo>
                  <a:cubicBezTo>
                    <a:pt x="410734" y="214711"/>
                    <a:pt x="409961" y="164742"/>
                    <a:pt x="408222" y="116903"/>
                  </a:cubicBezTo>
                  <a:lnTo>
                    <a:pt x="404078" y="48593"/>
                  </a:lnTo>
                  <a:lnTo>
                    <a:pt x="546433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48852180-3D4D-664A-865F-B2CF2A888AF1}"/>
                </a:ext>
              </a:extLst>
            </p:cNvPr>
            <p:cNvSpPr/>
            <p:nvPr userDrawn="1"/>
          </p:nvSpPr>
          <p:spPr>
            <a:xfrm>
              <a:off x="316322" y="0"/>
              <a:ext cx="11875678" cy="6858000"/>
            </a:xfrm>
            <a:custGeom>
              <a:avLst/>
              <a:gdLst>
                <a:gd name="connsiteX0" fmla="*/ 5937379 w 11875678"/>
                <a:gd name="connsiteY0" fmla="*/ 0 h 6877877"/>
                <a:gd name="connsiteX1" fmla="*/ 6299163 w 11875678"/>
                <a:gd name="connsiteY1" fmla="*/ 0 h 6877877"/>
                <a:gd name="connsiteX2" fmla="*/ 6299163 w 11875678"/>
                <a:gd name="connsiteY2" fmla="*/ 75800 h 6877877"/>
                <a:gd name="connsiteX3" fmla="*/ 6300422 w 11875678"/>
                <a:gd name="connsiteY3" fmla="*/ 189858 h 6877877"/>
                <a:gd name="connsiteX4" fmla="*/ 6299163 w 11875678"/>
                <a:gd name="connsiteY4" fmla="*/ 285303 h 6877877"/>
                <a:gd name="connsiteX5" fmla="*/ 6299163 w 11875678"/>
                <a:gd name="connsiteY5" fmla="*/ 310101 h 6877877"/>
                <a:gd name="connsiteX6" fmla="*/ 6298836 w 11875678"/>
                <a:gd name="connsiteY6" fmla="*/ 310101 h 6877877"/>
                <a:gd name="connsiteX7" fmla="*/ 6297529 w 11875678"/>
                <a:gd name="connsiteY7" fmla="*/ 409230 h 6877877"/>
                <a:gd name="connsiteX8" fmla="*/ 6242660 w 11875678"/>
                <a:gd name="connsiteY8" fmla="*/ 1141567 h 6877877"/>
                <a:gd name="connsiteX9" fmla="*/ 5512458 w 11875678"/>
                <a:gd name="connsiteY9" fmla="*/ 3758636 h 6877877"/>
                <a:gd name="connsiteX10" fmla="*/ 6055468 w 11875678"/>
                <a:gd name="connsiteY10" fmla="*/ 3746248 h 6877877"/>
                <a:gd name="connsiteX11" fmla="*/ 7698423 w 11875678"/>
                <a:gd name="connsiteY11" fmla="*/ 3334330 h 6877877"/>
                <a:gd name="connsiteX12" fmla="*/ 8442548 w 11875678"/>
                <a:gd name="connsiteY12" fmla="*/ 2752071 h 6877877"/>
                <a:gd name="connsiteX13" fmla="*/ 10251035 w 11875678"/>
                <a:gd name="connsiteY13" fmla="*/ 1516319 h 6877877"/>
                <a:gd name="connsiteX14" fmla="*/ 11312303 w 11875678"/>
                <a:gd name="connsiteY14" fmla="*/ 703324 h 6877877"/>
                <a:gd name="connsiteX15" fmla="*/ 10900127 w 11875678"/>
                <a:gd name="connsiteY15" fmla="*/ 174820 h 6877877"/>
                <a:gd name="connsiteX16" fmla="*/ 10684259 w 11875678"/>
                <a:gd name="connsiteY16" fmla="*/ 73474 h 6877877"/>
                <a:gd name="connsiteX17" fmla="*/ 10684259 w 11875678"/>
                <a:gd name="connsiteY17" fmla="*/ 74296 h 6877877"/>
                <a:gd name="connsiteX18" fmla="*/ 10606472 w 11875678"/>
                <a:gd name="connsiteY18" fmla="*/ 39718 h 6877877"/>
                <a:gd name="connsiteX19" fmla="*/ 10598002 w 11875678"/>
                <a:gd name="connsiteY19" fmla="*/ 36576 h 6877877"/>
                <a:gd name="connsiteX20" fmla="*/ 10599405 w 11875678"/>
                <a:gd name="connsiteY20" fmla="*/ 36576 h 6877877"/>
                <a:gd name="connsiteX21" fmla="*/ 10517124 w 11875678"/>
                <a:gd name="connsiteY21" fmla="*/ 0 h 6877877"/>
                <a:gd name="connsiteX22" fmla="*/ 10646318 w 11875678"/>
                <a:gd name="connsiteY22" fmla="*/ 0 h 6877877"/>
                <a:gd name="connsiteX23" fmla="*/ 10684259 w 11875678"/>
                <a:gd name="connsiteY23" fmla="*/ 0 h 6877877"/>
                <a:gd name="connsiteX24" fmla="*/ 11875678 w 11875678"/>
                <a:gd name="connsiteY24" fmla="*/ 0 h 6877877"/>
                <a:gd name="connsiteX25" fmla="*/ 11875678 w 11875678"/>
                <a:gd name="connsiteY25" fmla="*/ 36576 h 6877877"/>
                <a:gd name="connsiteX26" fmla="*/ 11875678 w 11875678"/>
                <a:gd name="connsiteY26" fmla="*/ 45719 h 6877877"/>
                <a:gd name="connsiteX27" fmla="*/ 11875678 w 11875678"/>
                <a:gd name="connsiteY27" fmla="*/ 6877877 h 6877877"/>
                <a:gd name="connsiteX28" fmla="*/ 2290895 w 11875678"/>
                <a:gd name="connsiteY28" fmla="*/ 6877877 h 6877877"/>
                <a:gd name="connsiteX29" fmla="*/ 2340825 w 11875678"/>
                <a:gd name="connsiteY29" fmla="*/ 6843948 h 6877877"/>
                <a:gd name="connsiteX30" fmla="*/ 2677054 w 11875678"/>
                <a:gd name="connsiteY30" fmla="*/ 6012927 h 6877877"/>
                <a:gd name="connsiteX31" fmla="*/ 2666235 w 11875678"/>
                <a:gd name="connsiteY31" fmla="*/ 5726284 h 6877877"/>
                <a:gd name="connsiteX32" fmla="*/ 1004775 w 11875678"/>
                <a:gd name="connsiteY32" fmla="*/ 6480852 h 6877877"/>
                <a:gd name="connsiteX33" fmla="*/ 1382081 w 11875678"/>
                <a:gd name="connsiteY33" fmla="*/ 6867819 h 6877877"/>
                <a:gd name="connsiteX34" fmla="*/ 1399251 w 11875678"/>
                <a:gd name="connsiteY34" fmla="*/ 6877877 h 6877877"/>
                <a:gd name="connsiteX35" fmla="*/ 0 w 11875678"/>
                <a:gd name="connsiteY35" fmla="*/ 6877877 h 6877877"/>
                <a:gd name="connsiteX36" fmla="*/ 12776 w 11875678"/>
                <a:gd name="connsiteY36" fmla="*/ 6865466 h 6877877"/>
                <a:gd name="connsiteX37" fmla="*/ 628216 w 11875678"/>
                <a:gd name="connsiteY37" fmla="*/ 6348355 h 6877877"/>
                <a:gd name="connsiteX38" fmla="*/ 755070 w 11875678"/>
                <a:gd name="connsiteY38" fmla="*/ 6260064 h 6877877"/>
                <a:gd name="connsiteX39" fmla="*/ 885018 w 11875678"/>
                <a:gd name="connsiteY39" fmla="*/ 6174871 h 6877877"/>
                <a:gd name="connsiteX40" fmla="*/ 2557326 w 11875678"/>
                <a:gd name="connsiteY40" fmla="*/ 5420527 h 6877877"/>
                <a:gd name="connsiteX41" fmla="*/ 2704291 w 11875678"/>
                <a:gd name="connsiteY41" fmla="*/ 5374058 h 6877877"/>
                <a:gd name="connsiteX42" fmla="*/ 2854350 w 11875678"/>
                <a:gd name="connsiteY42" fmla="*/ 5329139 h 6877877"/>
                <a:gd name="connsiteX43" fmla="*/ 3329279 w 11875678"/>
                <a:gd name="connsiteY43" fmla="*/ 5200575 h 6877877"/>
                <a:gd name="connsiteX44" fmla="*/ 3651055 w 11875678"/>
                <a:gd name="connsiteY44" fmla="*/ 5126225 h 6877877"/>
                <a:gd name="connsiteX45" fmla="*/ 5218166 w 11875678"/>
                <a:gd name="connsiteY45" fmla="*/ 3791021 h 6877877"/>
                <a:gd name="connsiteX46" fmla="*/ 5219713 w 11875678"/>
                <a:gd name="connsiteY46" fmla="*/ 3787923 h 6877877"/>
                <a:gd name="connsiteX47" fmla="*/ 5221260 w 11875678"/>
                <a:gd name="connsiteY47" fmla="*/ 3781727 h 6877877"/>
                <a:gd name="connsiteX48" fmla="*/ 5504362 w 11875678"/>
                <a:gd name="connsiteY48" fmla="*/ 2911211 h 6877877"/>
                <a:gd name="connsiteX49" fmla="*/ 5833873 w 11875678"/>
                <a:gd name="connsiteY49" fmla="*/ 1103574 h 6877877"/>
                <a:gd name="connsiteX50" fmla="*/ 5929787 w 11875678"/>
                <a:gd name="connsiteY50" fmla="*/ 152512 h 6877877"/>
                <a:gd name="connsiteX51" fmla="*/ 5937379 w 11875678"/>
                <a:gd name="connsiteY51" fmla="*/ 43886 h 6877877"/>
                <a:gd name="connsiteX52" fmla="*/ 5937379 w 11875678"/>
                <a:gd name="connsiteY52" fmla="*/ 0 h 687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1875678" h="6877877">
                  <a:moveTo>
                    <a:pt x="5937379" y="0"/>
                  </a:moveTo>
                  <a:lnTo>
                    <a:pt x="6299163" y="0"/>
                  </a:lnTo>
                  <a:lnTo>
                    <a:pt x="6299163" y="75800"/>
                  </a:lnTo>
                  <a:lnTo>
                    <a:pt x="6300422" y="189858"/>
                  </a:lnTo>
                  <a:lnTo>
                    <a:pt x="6299163" y="285303"/>
                  </a:lnTo>
                  <a:lnTo>
                    <a:pt x="6299163" y="310101"/>
                  </a:lnTo>
                  <a:lnTo>
                    <a:pt x="6298836" y="310101"/>
                  </a:lnTo>
                  <a:lnTo>
                    <a:pt x="6297529" y="409230"/>
                  </a:lnTo>
                  <a:cubicBezTo>
                    <a:pt x="6291395" y="635396"/>
                    <a:pt x="6274931" y="881337"/>
                    <a:pt x="6242660" y="1141567"/>
                  </a:cubicBezTo>
                  <a:cubicBezTo>
                    <a:pt x="6086409" y="2392805"/>
                    <a:pt x="5772360" y="3205800"/>
                    <a:pt x="5512458" y="3758636"/>
                  </a:cubicBezTo>
                  <a:cubicBezTo>
                    <a:pt x="5608374" y="3769476"/>
                    <a:pt x="5902311" y="3746248"/>
                    <a:pt x="6055468" y="3746248"/>
                  </a:cubicBezTo>
                  <a:cubicBezTo>
                    <a:pt x="6208625" y="3746248"/>
                    <a:pt x="7078060" y="3675014"/>
                    <a:pt x="7698423" y="3334330"/>
                  </a:cubicBezTo>
                  <a:cubicBezTo>
                    <a:pt x="7989266" y="3173280"/>
                    <a:pt x="8199663" y="2978161"/>
                    <a:pt x="8442548" y="2752071"/>
                  </a:cubicBezTo>
                  <a:cubicBezTo>
                    <a:pt x="8818478" y="2400548"/>
                    <a:pt x="9287231" y="1963854"/>
                    <a:pt x="10251035" y="1516319"/>
                  </a:cubicBezTo>
                  <a:cubicBezTo>
                    <a:pt x="10761558" y="1279389"/>
                    <a:pt x="11306115" y="1002197"/>
                    <a:pt x="11312303" y="703324"/>
                  </a:cubicBezTo>
                  <a:cubicBezTo>
                    <a:pt x="11318105" y="480477"/>
                    <a:pt x="11145445" y="310370"/>
                    <a:pt x="10900127" y="174820"/>
                  </a:cubicBezTo>
                  <a:lnTo>
                    <a:pt x="10684259" y="73474"/>
                  </a:lnTo>
                  <a:lnTo>
                    <a:pt x="10684259" y="74296"/>
                  </a:lnTo>
                  <a:lnTo>
                    <a:pt x="10606472" y="39718"/>
                  </a:lnTo>
                  <a:lnTo>
                    <a:pt x="10598002" y="36576"/>
                  </a:lnTo>
                  <a:lnTo>
                    <a:pt x="10599405" y="36576"/>
                  </a:lnTo>
                  <a:lnTo>
                    <a:pt x="10517124" y="0"/>
                  </a:lnTo>
                  <a:lnTo>
                    <a:pt x="10646318" y="0"/>
                  </a:lnTo>
                  <a:lnTo>
                    <a:pt x="10684259" y="0"/>
                  </a:lnTo>
                  <a:lnTo>
                    <a:pt x="11875678" y="0"/>
                  </a:lnTo>
                  <a:lnTo>
                    <a:pt x="11875678" y="36576"/>
                  </a:lnTo>
                  <a:lnTo>
                    <a:pt x="11875678" y="45719"/>
                  </a:lnTo>
                  <a:lnTo>
                    <a:pt x="11875678" y="6877877"/>
                  </a:lnTo>
                  <a:lnTo>
                    <a:pt x="2290895" y="6877877"/>
                  </a:lnTo>
                  <a:lnTo>
                    <a:pt x="2340825" y="6843948"/>
                  </a:lnTo>
                  <a:cubicBezTo>
                    <a:pt x="2563746" y="6654096"/>
                    <a:pt x="2678213" y="6317388"/>
                    <a:pt x="2677054" y="6012927"/>
                  </a:cubicBezTo>
                  <a:cubicBezTo>
                    <a:pt x="2677054" y="5909116"/>
                    <a:pt x="2673962" y="5813052"/>
                    <a:pt x="2666235" y="5726284"/>
                  </a:cubicBezTo>
                  <a:cubicBezTo>
                    <a:pt x="1941375" y="5963345"/>
                    <a:pt x="1409708" y="6225197"/>
                    <a:pt x="1004775" y="6480852"/>
                  </a:cubicBezTo>
                  <a:cubicBezTo>
                    <a:pt x="1124554" y="6643541"/>
                    <a:pt x="1246652" y="6776016"/>
                    <a:pt x="1382081" y="6867819"/>
                  </a:cubicBezTo>
                  <a:lnTo>
                    <a:pt x="1399251" y="6877877"/>
                  </a:lnTo>
                  <a:lnTo>
                    <a:pt x="0" y="6877877"/>
                  </a:lnTo>
                  <a:lnTo>
                    <a:pt x="12776" y="6865466"/>
                  </a:lnTo>
                  <a:cubicBezTo>
                    <a:pt x="178329" y="6707036"/>
                    <a:pt x="374121" y="6530745"/>
                    <a:pt x="628216" y="6348355"/>
                  </a:cubicBezTo>
                  <a:cubicBezTo>
                    <a:pt x="668438" y="6318924"/>
                    <a:pt x="710207" y="6289494"/>
                    <a:pt x="755070" y="6260064"/>
                  </a:cubicBezTo>
                  <a:lnTo>
                    <a:pt x="885018" y="6174871"/>
                  </a:lnTo>
                  <a:cubicBezTo>
                    <a:pt x="1290332" y="5919293"/>
                    <a:pt x="1824048" y="5657518"/>
                    <a:pt x="2557326" y="5420527"/>
                  </a:cubicBezTo>
                  <a:lnTo>
                    <a:pt x="2704291" y="5374058"/>
                  </a:lnTo>
                  <a:lnTo>
                    <a:pt x="2854350" y="5329139"/>
                  </a:lnTo>
                  <a:cubicBezTo>
                    <a:pt x="3004409" y="5285768"/>
                    <a:pt x="3162203" y="5242397"/>
                    <a:pt x="3329279" y="5200575"/>
                  </a:cubicBezTo>
                  <a:cubicBezTo>
                    <a:pt x="3440663" y="5172694"/>
                    <a:pt x="3547406" y="5147910"/>
                    <a:pt x="3651055" y="5126225"/>
                  </a:cubicBezTo>
                  <a:cubicBezTo>
                    <a:pt x="4333282" y="4975976"/>
                    <a:pt x="4785006" y="4875293"/>
                    <a:pt x="5218166" y="3791021"/>
                  </a:cubicBezTo>
                  <a:cubicBezTo>
                    <a:pt x="5218166" y="3789472"/>
                    <a:pt x="5218166" y="3787923"/>
                    <a:pt x="5219713" y="3787923"/>
                  </a:cubicBezTo>
                  <a:cubicBezTo>
                    <a:pt x="5219713" y="3784825"/>
                    <a:pt x="5221260" y="3783276"/>
                    <a:pt x="5221260" y="3781727"/>
                  </a:cubicBezTo>
                  <a:cubicBezTo>
                    <a:pt x="5224354" y="3777080"/>
                    <a:pt x="5352756" y="3498267"/>
                    <a:pt x="5504362" y="2911211"/>
                  </a:cubicBezTo>
                  <a:cubicBezTo>
                    <a:pt x="5615746" y="2480600"/>
                    <a:pt x="5739506" y="1882701"/>
                    <a:pt x="5833873" y="1103574"/>
                  </a:cubicBezTo>
                  <a:cubicBezTo>
                    <a:pt x="5880283" y="730275"/>
                    <a:pt x="5909676" y="415836"/>
                    <a:pt x="5929787" y="152512"/>
                  </a:cubicBezTo>
                  <a:lnTo>
                    <a:pt x="5937379" y="43886"/>
                  </a:lnTo>
                  <a:lnTo>
                    <a:pt x="5937379" y="0"/>
                  </a:lnTo>
                  <a:close/>
                </a:path>
              </a:pathLst>
            </a:custGeom>
            <a:solidFill>
              <a:schemeClr val="accent2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3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4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bg1"/>
                </a:solidFill>
                <a:latin typeface="+mn-lt"/>
              </a:rPr>
              <a:t>©2022 Albireo Pharma, Inc. All rights reserved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8065" y="5709929"/>
            <a:ext cx="1964826" cy="71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95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3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FA4A56C5-D295-3345-941C-8FF846A3A2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76CACD25-9259-9844-8AF0-76DA4D33E4A0}"/>
              </a:ext>
            </a:extLst>
          </p:cNvPr>
          <p:cNvGrpSpPr/>
          <p:nvPr userDrawn="1"/>
        </p:nvGrpSpPr>
        <p:grpSpPr>
          <a:xfrm>
            <a:off x="152615" y="0"/>
            <a:ext cx="12039385" cy="6858001"/>
            <a:chOff x="152615" y="0"/>
            <a:chExt cx="12039385" cy="6858001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50CD8D8B-6E30-7043-8E41-C46FD7DB9E7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2615" y="0"/>
              <a:ext cx="6101087" cy="6858000"/>
            </a:xfrm>
            <a:custGeom>
              <a:avLst/>
              <a:gdLst>
                <a:gd name="connsiteX0" fmla="*/ 5955080 w 6101087"/>
                <a:gd name="connsiteY0" fmla="*/ 0 h 6858000"/>
                <a:gd name="connsiteX1" fmla="*/ 6101087 w 6101087"/>
                <a:gd name="connsiteY1" fmla="*/ 0 h 6858000"/>
                <a:gd name="connsiteX2" fmla="*/ 6101087 w 6101087"/>
                <a:gd name="connsiteY2" fmla="*/ 43759 h 6858000"/>
                <a:gd name="connsiteX3" fmla="*/ 6093495 w 6101087"/>
                <a:gd name="connsiteY3" fmla="*/ 152071 h 6858000"/>
                <a:gd name="connsiteX4" fmla="*/ 5997581 w 6101087"/>
                <a:gd name="connsiteY4" fmla="*/ 1100385 h 6858000"/>
                <a:gd name="connsiteX5" fmla="*/ 5668070 w 6101087"/>
                <a:gd name="connsiteY5" fmla="*/ 2902798 h 6858000"/>
                <a:gd name="connsiteX6" fmla="*/ 5384968 w 6101087"/>
                <a:gd name="connsiteY6" fmla="*/ 3770798 h 6858000"/>
                <a:gd name="connsiteX7" fmla="*/ 5383421 w 6101087"/>
                <a:gd name="connsiteY7" fmla="*/ 3776976 h 6858000"/>
                <a:gd name="connsiteX8" fmla="*/ 5381874 w 6101087"/>
                <a:gd name="connsiteY8" fmla="*/ 3780065 h 6858000"/>
                <a:gd name="connsiteX9" fmla="*/ 3814763 w 6101087"/>
                <a:gd name="connsiteY9" fmla="*/ 5111411 h 6858000"/>
                <a:gd name="connsiteX10" fmla="*/ 3492987 w 6101087"/>
                <a:gd name="connsiteY10" fmla="*/ 5185546 h 6858000"/>
                <a:gd name="connsiteX11" fmla="*/ 3018058 w 6101087"/>
                <a:gd name="connsiteY11" fmla="*/ 5313738 h 6858000"/>
                <a:gd name="connsiteX12" fmla="*/ 2867999 w 6101087"/>
                <a:gd name="connsiteY12" fmla="*/ 5358527 h 6858000"/>
                <a:gd name="connsiteX13" fmla="*/ 2721034 w 6101087"/>
                <a:gd name="connsiteY13" fmla="*/ 5404862 h 6858000"/>
                <a:gd name="connsiteX14" fmla="*/ 1048726 w 6101087"/>
                <a:gd name="connsiteY14" fmla="*/ 6157026 h 6858000"/>
                <a:gd name="connsiteX15" fmla="*/ 918778 w 6101087"/>
                <a:gd name="connsiteY15" fmla="*/ 6241973 h 6858000"/>
                <a:gd name="connsiteX16" fmla="*/ 791924 w 6101087"/>
                <a:gd name="connsiteY16" fmla="*/ 6330009 h 6858000"/>
                <a:gd name="connsiteX17" fmla="*/ 176484 w 6101087"/>
                <a:gd name="connsiteY17" fmla="*/ 6845625 h 6858000"/>
                <a:gd name="connsiteX18" fmla="*/ 163708 w 6101087"/>
                <a:gd name="connsiteY18" fmla="*/ 6858000 h 6858000"/>
                <a:gd name="connsiteX19" fmla="*/ 0 w 6101087"/>
                <a:gd name="connsiteY19" fmla="*/ 6858000 h 6858000"/>
                <a:gd name="connsiteX20" fmla="*/ 29966 w 6101087"/>
                <a:gd name="connsiteY20" fmla="*/ 6828890 h 6858000"/>
                <a:gd name="connsiteX21" fmla="*/ 645406 w 6101087"/>
                <a:gd name="connsiteY21" fmla="*/ 6311779 h 6858000"/>
                <a:gd name="connsiteX22" fmla="*/ 772260 w 6101087"/>
                <a:gd name="connsiteY22" fmla="*/ 6223488 h 6858000"/>
                <a:gd name="connsiteX23" fmla="*/ 902208 w 6101087"/>
                <a:gd name="connsiteY23" fmla="*/ 6138295 h 6858000"/>
                <a:gd name="connsiteX24" fmla="*/ 2574516 w 6101087"/>
                <a:gd name="connsiteY24" fmla="*/ 5383951 h 6858000"/>
                <a:gd name="connsiteX25" fmla="*/ 2721481 w 6101087"/>
                <a:gd name="connsiteY25" fmla="*/ 5337482 h 6858000"/>
                <a:gd name="connsiteX26" fmla="*/ 2871540 w 6101087"/>
                <a:gd name="connsiteY26" fmla="*/ 5292563 h 6858000"/>
                <a:gd name="connsiteX27" fmla="*/ 3346469 w 6101087"/>
                <a:gd name="connsiteY27" fmla="*/ 5163999 h 6858000"/>
                <a:gd name="connsiteX28" fmla="*/ 3668245 w 6101087"/>
                <a:gd name="connsiteY28" fmla="*/ 5089649 h 6858000"/>
                <a:gd name="connsiteX29" fmla="*/ 5235357 w 6101087"/>
                <a:gd name="connsiteY29" fmla="*/ 3754445 h 6858000"/>
                <a:gd name="connsiteX30" fmla="*/ 5236903 w 6101087"/>
                <a:gd name="connsiteY30" fmla="*/ 3751347 h 6858000"/>
                <a:gd name="connsiteX31" fmla="*/ 5238450 w 6101087"/>
                <a:gd name="connsiteY31" fmla="*/ 3745151 h 6858000"/>
                <a:gd name="connsiteX32" fmla="*/ 5521553 w 6101087"/>
                <a:gd name="connsiteY32" fmla="*/ 2874635 h 6858000"/>
                <a:gd name="connsiteX33" fmla="*/ 5851063 w 6101087"/>
                <a:gd name="connsiteY33" fmla="*/ 1066998 h 6858000"/>
                <a:gd name="connsiteX34" fmla="*/ 5946977 w 6101087"/>
                <a:gd name="connsiteY34" fmla="*/ 115936 h 6858000"/>
                <a:gd name="connsiteX35" fmla="*/ 5955080 w 6101087"/>
                <a:gd name="connsiteY35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101087" h="6858000">
                  <a:moveTo>
                    <a:pt x="5955080" y="0"/>
                  </a:moveTo>
                  <a:lnTo>
                    <a:pt x="6101087" y="0"/>
                  </a:lnTo>
                  <a:lnTo>
                    <a:pt x="6101087" y="43759"/>
                  </a:lnTo>
                  <a:lnTo>
                    <a:pt x="6093495" y="152071"/>
                  </a:lnTo>
                  <a:cubicBezTo>
                    <a:pt x="6073384" y="414634"/>
                    <a:pt x="6043991" y="728165"/>
                    <a:pt x="5997581" y="1100385"/>
                  </a:cubicBezTo>
                  <a:cubicBezTo>
                    <a:pt x="5903214" y="1877260"/>
                    <a:pt x="5779454" y="2473431"/>
                    <a:pt x="5668070" y="2902798"/>
                  </a:cubicBezTo>
                  <a:cubicBezTo>
                    <a:pt x="5516464" y="3488157"/>
                    <a:pt x="5388062" y="3766164"/>
                    <a:pt x="5384968" y="3770798"/>
                  </a:cubicBezTo>
                  <a:cubicBezTo>
                    <a:pt x="5384968" y="3772342"/>
                    <a:pt x="5383421" y="3773887"/>
                    <a:pt x="5383421" y="3776976"/>
                  </a:cubicBezTo>
                  <a:cubicBezTo>
                    <a:pt x="5381874" y="3776976"/>
                    <a:pt x="5381874" y="3778521"/>
                    <a:pt x="5381874" y="3780065"/>
                  </a:cubicBezTo>
                  <a:cubicBezTo>
                    <a:pt x="4948714" y="4861204"/>
                    <a:pt x="4496990" y="4961596"/>
                    <a:pt x="3814763" y="5111411"/>
                  </a:cubicBezTo>
                  <a:cubicBezTo>
                    <a:pt x="3711114" y="5133033"/>
                    <a:pt x="3604371" y="5157745"/>
                    <a:pt x="3492987" y="5185546"/>
                  </a:cubicBezTo>
                  <a:cubicBezTo>
                    <a:pt x="3325911" y="5227247"/>
                    <a:pt x="3168117" y="5270492"/>
                    <a:pt x="3018058" y="5313738"/>
                  </a:cubicBezTo>
                  <a:lnTo>
                    <a:pt x="2867999" y="5358527"/>
                  </a:lnTo>
                  <a:lnTo>
                    <a:pt x="2721034" y="5404862"/>
                  </a:lnTo>
                  <a:cubicBezTo>
                    <a:pt x="1987756" y="5641168"/>
                    <a:pt x="1454040" y="5902187"/>
                    <a:pt x="1048726" y="6157026"/>
                  </a:cubicBezTo>
                  <a:lnTo>
                    <a:pt x="918778" y="6241973"/>
                  </a:lnTo>
                  <a:cubicBezTo>
                    <a:pt x="873915" y="6271318"/>
                    <a:pt x="832146" y="6300663"/>
                    <a:pt x="791924" y="6330009"/>
                  </a:cubicBezTo>
                  <a:cubicBezTo>
                    <a:pt x="537829" y="6511871"/>
                    <a:pt x="342037" y="6687653"/>
                    <a:pt x="176484" y="6845625"/>
                  </a:cubicBezTo>
                  <a:lnTo>
                    <a:pt x="163708" y="6858000"/>
                  </a:lnTo>
                  <a:lnTo>
                    <a:pt x="0" y="6858000"/>
                  </a:lnTo>
                  <a:lnTo>
                    <a:pt x="29966" y="6828890"/>
                  </a:lnTo>
                  <a:cubicBezTo>
                    <a:pt x="195519" y="6670460"/>
                    <a:pt x="391311" y="6494169"/>
                    <a:pt x="645406" y="6311779"/>
                  </a:cubicBezTo>
                  <a:cubicBezTo>
                    <a:pt x="685628" y="6282348"/>
                    <a:pt x="727397" y="6252918"/>
                    <a:pt x="772260" y="6223488"/>
                  </a:cubicBezTo>
                  <a:cubicBezTo>
                    <a:pt x="814029" y="6195607"/>
                    <a:pt x="857345" y="6167725"/>
                    <a:pt x="902208" y="6138295"/>
                  </a:cubicBezTo>
                  <a:cubicBezTo>
                    <a:pt x="1307522" y="5882717"/>
                    <a:pt x="1841238" y="5620942"/>
                    <a:pt x="2574516" y="5383951"/>
                  </a:cubicBezTo>
                  <a:lnTo>
                    <a:pt x="2721481" y="5337482"/>
                  </a:lnTo>
                  <a:cubicBezTo>
                    <a:pt x="2770985" y="5321993"/>
                    <a:pt x="2820489" y="5308052"/>
                    <a:pt x="2871540" y="5292563"/>
                  </a:cubicBezTo>
                  <a:cubicBezTo>
                    <a:pt x="3021599" y="5249192"/>
                    <a:pt x="3179393" y="5205821"/>
                    <a:pt x="3346469" y="5163999"/>
                  </a:cubicBezTo>
                  <a:cubicBezTo>
                    <a:pt x="3457853" y="5136118"/>
                    <a:pt x="3564596" y="5111334"/>
                    <a:pt x="3668245" y="5089649"/>
                  </a:cubicBezTo>
                  <a:cubicBezTo>
                    <a:pt x="4350473" y="4939400"/>
                    <a:pt x="4802196" y="4838717"/>
                    <a:pt x="5235357" y="3754445"/>
                  </a:cubicBezTo>
                  <a:cubicBezTo>
                    <a:pt x="5235357" y="3752896"/>
                    <a:pt x="5235357" y="3751347"/>
                    <a:pt x="5236903" y="3751347"/>
                  </a:cubicBezTo>
                  <a:cubicBezTo>
                    <a:pt x="5236903" y="3748249"/>
                    <a:pt x="5238450" y="3746700"/>
                    <a:pt x="5238450" y="3745151"/>
                  </a:cubicBezTo>
                  <a:cubicBezTo>
                    <a:pt x="5241544" y="3740504"/>
                    <a:pt x="5369946" y="3461691"/>
                    <a:pt x="5521553" y="2874635"/>
                  </a:cubicBezTo>
                  <a:cubicBezTo>
                    <a:pt x="5632936" y="2444024"/>
                    <a:pt x="5756696" y="1846125"/>
                    <a:pt x="5851063" y="1066998"/>
                  </a:cubicBezTo>
                  <a:cubicBezTo>
                    <a:pt x="5897473" y="693699"/>
                    <a:pt x="5926866" y="379260"/>
                    <a:pt x="5946977" y="115936"/>
                  </a:cubicBezTo>
                  <a:lnTo>
                    <a:pt x="5955080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52920907-66E5-EB4C-A884-75D78E549E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28780" y="1"/>
              <a:ext cx="5799986" cy="3750647"/>
            </a:xfrm>
            <a:custGeom>
              <a:avLst/>
              <a:gdLst>
                <a:gd name="connsiteX0" fmla="*/ 4939026 w 5799986"/>
                <a:gd name="connsiteY0" fmla="*/ 0 h 3750647"/>
                <a:gd name="connsiteX1" fmla="*/ 5004666 w 5799986"/>
                <a:gd name="connsiteY1" fmla="*/ 0 h 3750647"/>
                <a:gd name="connsiteX2" fmla="*/ 5086947 w 5799986"/>
                <a:gd name="connsiteY2" fmla="*/ 36470 h 3750647"/>
                <a:gd name="connsiteX3" fmla="*/ 5085544 w 5799986"/>
                <a:gd name="connsiteY3" fmla="*/ 36470 h 3750647"/>
                <a:gd name="connsiteX4" fmla="*/ 5094014 w 5799986"/>
                <a:gd name="connsiteY4" fmla="*/ 39603 h 3750647"/>
                <a:gd name="connsiteX5" fmla="*/ 5171801 w 5799986"/>
                <a:gd name="connsiteY5" fmla="*/ 74081 h 3750647"/>
                <a:gd name="connsiteX6" fmla="*/ 5171801 w 5799986"/>
                <a:gd name="connsiteY6" fmla="*/ 73262 h 3750647"/>
                <a:gd name="connsiteX7" fmla="*/ 5387669 w 5799986"/>
                <a:gd name="connsiteY7" fmla="*/ 174315 h 3750647"/>
                <a:gd name="connsiteX8" fmla="*/ 5799845 w 5799986"/>
                <a:gd name="connsiteY8" fmla="*/ 701291 h 3750647"/>
                <a:gd name="connsiteX9" fmla="*/ 4738577 w 5799986"/>
                <a:gd name="connsiteY9" fmla="*/ 1511937 h 3750647"/>
                <a:gd name="connsiteX10" fmla="*/ 2930090 w 5799986"/>
                <a:gd name="connsiteY10" fmla="*/ 2744118 h 3750647"/>
                <a:gd name="connsiteX11" fmla="*/ 2185965 w 5799986"/>
                <a:gd name="connsiteY11" fmla="*/ 3324694 h 3750647"/>
                <a:gd name="connsiteX12" fmla="*/ 543010 w 5799986"/>
                <a:gd name="connsiteY12" fmla="*/ 3735422 h 3750647"/>
                <a:gd name="connsiteX13" fmla="*/ 0 w 5799986"/>
                <a:gd name="connsiteY13" fmla="*/ 3747774 h 3750647"/>
                <a:gd name="connsiteX14" fmla="*/ 12759 w 5799986"/>
                <a:gd name="connsiteY14" fmla="*/ 3719688 h 3750647"/>
                <a:gd name="connsiteX15" fmla="*/ 71170 w 5799986"/>
                <a:gd name="connsiteY15" fmla="*/ 3716450 h 3750647"/>
                <a:gd name="connsiteX16" fmla="*/ 396492 w 5799986"/>
                <a:gd name="connsiteY16" fmla="*/ 3709672 h 3750647"/>
                <a:gd name="connsiteX17" fmla="*/ 2039447 w 5799986"/>
                <a:gd name="connsiteY17" fmla="*/ 3297754 h 3750647"/>
                <a:gd name="connsiteX18" fmla="*/ 2783572 w 5799986"/>
                <a:gd name="connsiteY18" fmla="*/ 2715495 h 3750647"/>
                <a:gd name="connsiteX19" fmla="*/ 4592059 w 5799986"/>
                <a:gd name="connsiteY19" fmla="*/ 1479743 h 3750647"/>
                <a:gd name="connsiteX20" fmla="*/ 5653327 w 5799986"/>
                <a:gd name="connsiteY20" fmla="*/ 666748 h 3750647"/>
                <a:gd name="connsiteX21" fmla="*/ 4975531 w 5799986"/>
                <a:gd name="connsiteY21" fmla="*/ 13540 h 3750647"/>
                <a:gd name="connsiteX22" fmla="*/ 4939026 w 5799986"/>
                <a:gd name="connsiteY22" fmla="*/ 0 h 375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799986" h="3750647">
                  <a:moveTo>
                    <a:pt x="4939026" y="0"/>
                  </a:moveTo>
                  <a:lnTo>
                    <a:pt x="5004666" y="0"/>
                  </a:lnTo>
                  <a:lnTo>
                    <a:pt x="5086947" y="36470"/>
                  </a:lnTo>
                  <a:lnTo>
                    <a:pt x="5085544" y="36470"/>
                  </a:lnTo>
                  <a:lnTo>
                    <a:pt x="5094014" y="39603"/>
                  </a:lnTo>
                  <a:lnTo>
                    <a:pt x="5171801" y="74081"/>
                  </a:lnTo>
                  <a:lnTo>
                    <a:pt x="5171801" y="73262"/>
                  </a:lnTo>
                  <a:lnTo>
                    <a:pt x="5387669" y="174315"/>
                  </a:lnTo>
                  <a:cubicBezTo>
                    <a:pt x="5632987" y="309473"/>
                    <a:pt x="5805647" y="479088"/>
                    <a:pt x="5799845" y="701291"/>
                  </a:cubicBezTo>
                  <a:cubicBezTo>
                    <a:pt x="5793657" y="999301"/>
                    <a:pt x="5249100" y="1275692"/>
                    <a:pt x="4738577" y="1511937"/>
                  </a:cubicBezTo>
                  <a:cubicBezTo>
                    <a:pt x="3774773" y="1958179"/>
                    <a:pt x="3306020" y="2393611"/>
                    <a:pt x="2930090" y="2744118"/>
                  </a:cubicBezTo>
                  <a:cubicBezTo>
                    <a:pt x="2687205" y="2969554"/>
                    <a:pt x="2476808" y="3164109"/>
                    <a:pt x="2185965" y="3324694"/>
                  </a:cubicBezTo>
                  <a:cubicBezTo>
                    <a:pt x="1565602" y="3664393"/>
                    <a:pt x="696167" y="3735422"/>
                    <a:pt x="543010" y="3735422"/>
                  </a:cubicBezTo>
                  <a:cubicBezTo>
                    <a:pt x="389853" y="3735422"/>
                    <a:pt x="95916" y="3758582"/>
                    <a:pt x="0" y="3747774"/>
                  </a:cubicBezTo>
                  <a:lnTo>
                    <a:pt x="12759" y="3719688"/>
                  </a:lnTo>
                  <a:lnTo>
                    <a:pt x="71170" y="3716450"/>
                  </a:lnTo>
                  <a:cubicBezTo>
                    <a:pt x="142899" y="3712939"/>
                    <a:pt x="243916" y="3709672"/>
                    <a:pt x="396492" y="3709672"/>
                  </a:cubicBezTo>
                  <a:cubicBezTo>
                    <a:pt x="803363" y="3709672"/>
                    <a:pt x="1419084" y="3638438"/>
                    <a:pt x="2039447" y="3297754"/>
                  </a:cubicBezTo>
                  <a:cubicBezTo>
                    <a:pt x="2330290" y="3136704"/>
                    <a:pt x="2540687" y="2941585"/>
                    <a:pt x="2783572" y="2715495"/>
                  </a:cubicBezTo>
                  <a:cubicBezTo>
                    <a:pt x="3159502" y="2363972"/>
                    <a:pt x="3628255" y="1927278"/>
                    <a:pt x="4592059" y="1479743"/>
                  </a:cubicBezTo>
                  <a:cubicBezTo>
                    <a:pt x="5102582" y="1242813"/>
                    <a:pt x="5647139" y="965621"/>
                    <a:pt x="5653327" y="666748"/>
                  </a:cubicBezTo>
                  <a:cubicBezTo>
                    <a:pt x="5661063" y="369618"/>
                    <a:pt x="5351534" y="166249"/>
                    <a:pt x="4975531" y="13540"/>
                  </a:cubicBezTo>
                  <a:lnTo>
                    <a:pt x="4939026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085A9CCB-3F58-FB4D-A092-47BB867299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36124" y="5709736"/>
              <a:ext cx="557260" cy="1148265"/>
            </a:xfrm>
            <a:custGeom>
              <a:avLst/>
              <a:gdLst>
                <a:gd name="connsiteX0" fmla="*/ 546433 w 557260"/>
                <a:gd name="connsiteY0" fmla="*/ 0 h 1148265"/>
                <a:gd name="connsiteX1" fmla="*/ 557252 w 557260"/>
                <a:gd name="connsiteY1" fmla="*/ 285815 h 1148265"/>
                <a:gd name="connsiteX2" fmla="*/ 221023 w 557260"/>
                <a:gd name="connsiteY2" fmla="*/ 1114434 h 1148265"/>
                <a:gd name="connsiteX3" fmla="*/ 171093 w 557260"/>
                <a:gd name="connsiteY3" fmla="*/ 1148265 h 1148265"/>
                <a:gd name="connsiteX4" fmla="*/ 0 w 557260"/>
                <a:gd name="connsiteY4" fmla="*/ 1148265 h 1148265"/>
                <a:gd name="connsiteX5" fmla="*/ 74505 w 557260"/>
                <a:gd name="connsiteY5" fmla="*/ 1097637 h 1148265"/>
                <a:gd name="connsiteX6" fmla="*/ 410734 w 557260"/>
                <a:gd name="connsiteY6" fmla="*/ 266616 h 1148265"/>
                <a:gd name="connsiteX7" fmla="*/ 408222 w 557260"/>
                <a:gd name="connsiteY7" fmla="*/ 116903 h 1148265"/>
                <a:gd name="connsiteX8" fmla="*/ 404078 w 557260"/>
                <a:gd name="connsiteY8" fmla="*/ 48593 h 1148265"/>
                <a:gd name="connsiteX9" fmla="*/ 546433 w 557260"/>
                <a:gd name="connsiteY9" fmla="*/ 0 h 114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7260" h="1148265">
                  <a:moveTo>
                    <a:pt x="546433" y="0"/>
                  </a:moveTo>
                  <a:cubicBezTo>
                    <a:pt x="554160" y="86518"/>
                    <a:pt x="557252" y="182304"/>
                    <a:pt x="557252" y="285815"/>
                  </a:cubicBezTo>
                  <a:cubicBezTo>
                    <a:pt x="558411" y="589396"/>
                    <a:pt x="443944" y="925131"/>
                    <a:pt x="221023" y="1114434"/>
                  </a:cubicBezTo>
                  <a:lnTo>
                    <a:pt x="171093" y="1148265"/>
                  </a:lnTo>
                  <a:lnTo>
                    <a:pt x="0" y="1148265"/>
                  </a:lnTo>
                  <a:lnTo>
                    <a:pt x="74505" y="1097637"/>
                  </a:lnTo>
                  <a:cubicBezTo>
                    <a:pt x="297426" y="907785"/>
                    <a:pt x="411893" y="571077"/>
                    <a:pt x="410734" y="266616"/>
                  </a:cubicBezTo>
                  <a:cubicBezTo>
                    <a:pt x="410734" y="214711"/>
                    <a:pt x="409961" y="164742"/>
                    <a:pt x="408222" y="116903"/>
                  </a:cubicBezTo>
                  <a:lnTo>
                    <a:pt x="404078" y="48593"/>
                  </a:lnTo>
                  <a:lnTo>
                    <a:pt x="546433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408EB9B9-6536-C34A-ADF8-83AE312E31BE}"/>
                </a:ext>
              </a:extLst>
            </p:cNvPr>
            <p:cNvSpPr/>
            <p:nvPr userDrawn="1"/>
          </p:nvSpPr>
          <p:spPr>
            <a:xfrm>
              <a:off x="316322" y="0"/>
              <a:ext cx="11875678" cy="6858000"/>
            </a:xfrm>
            <a:custGeom>
              <a:avLst/>
              <a:gdLst>
                <a:gd name="connsiteX0" fmla="*/ 5937379 w 11875678"/>
                <a:gd name="connsiteY0" fmla="*/ 0 h 6877877"/>
                <a:gd name="connsiteX1" fmla="*/ 6299163 w 11875678"/>
                <a:gd name="connsiteY1" fmla="*/ 0 h 6877877"/>
                <a:gd name="connsiteX2" fmla="*/ 6299163 w 11875678"/>
                <a:gd name="connsiteY2" fmla="*/ 75800 h 6877877"/>
                <a:gd name="connsiteX3" fmla="*/ 6300422 w 11875678"/>
                <a:gd name="connsiteY3" fmla="*/ 189858 h 6877877"/>
                <a:gd name="connsiteX4" fmla="*/ 6299163 w 11875678"/>
                <a:gd name="connsiteY4" fmla="*/ 285303 h 6877877"/>
                <a:gd name="connsiteX5" fmla="*/ 6299163 w 11875678"/>
                <a:gd name="connsiteY5" fmla="*/ 310101 h 6877877"/>
                <a:gd name="connsiteX6" fmla="*/ 6298836 w 11875678"/>
                <a:gd name="connsiteY6" fmla="*/ 310101 h 6877877"/>
                <a:gd name="connsiteX7" fmla="*/ 6297529 w 11875678"/>
                <a:gd name="connsiteY7" fmla="*/ 409230 h 6877877"/>
                <a:gd name="connsiteX8" fmla="*/ 6242660 w 11875678"/>
                <a:gd name="connsiteY8" fmla="*/ 1141567 h 6877877"/>
                <a:gd name="connsiteX9" fmla="*/ 5512458 w 11875678"/>
                <a:gd name="connsiteY9" fmla="*/ 3758636 h 6877877"/>
                <a:gd name="connsiteX10" fmla="*/ 6055468 w 11875678"/>
                <a:gd name="connsiteY10" fmla="*/ 3746248 h 6877877"/>
                <a:gd name="connsiteX11" fmla="*/ 7698423 w 11875678"/>
                <a:gd name="connsiteY11" fmla="*/ 3334330 h 6877877"/>
                <a:gd name="connsiteX12" fmla="*/ 8442548 w 11875678"/>
                <a:gd name="connsiteY12" fmla="*/ 2752071 h 6877877"/>
                <a:gd name="connsiteX13" fmla="*/ 10251035 w 11875678"/>
                <a:gd name="connsiteY13" fmla="*/ 1516319 h 6877877"/>
                <a:gd name="connsiteX14" fmla="*/ 11312303 w 11875678"/>
                <a:gd name="connsiteY14" fmla="*/ 703324 h 6877877"/>
                <a:gd name="connsiteX15" fmla="*/ 10900127 w 11875678"/>
                <a:gd name="connsiteY15" fmla="*/ 174820 h 6877877"/>
                <a:gd name="connsiteX16" fmla="*/ 10684259 w 11875678"/>
                <a:gd name="connsiteY16" fmla="*/ 73474 h 6877877"/>
                <a:gd name="connsiteX17" fmla="*/ 10684259 w 11875678"/>
                <a:gd name="connsiteY17" fmla="*/ 74296 h 6877877"/>
                <a:gd name="connsiteX18" fmla="*/ 10606472 w 11875678"/>
                <a:gd name="connsiteY18" fmla="*/ 39718 h 6877877"/>
                <a:gd name="connsiteX19" fmla="*/ 10598002 w 11875678"/>
                <a:gd name="connsiteY19" fmla="*/ 36576 h 6877877"/>
                <a:gd name="connsiteX20" fmla="*/ 10599405 w 11875678"/>
                <a:gd name="connsiteY20" fmla="*/ 36576 h 6877877"/>
                <a:gd name="connsiteX21" fmla="*/ 10517124 w 11875678"/>
                <a:gd name="connsiteY21" fmla="*/ 0 h 6877877"/>
                <a:gd name="connsiteX22" fmla="*/ 10646318 w 11875678"/>
                <a:gd name="connsiteY22" fmla="*/ 0 h 6877877"/>
                <a:gd name="connsiteX23" fmla="*/ 10684259 w 11875678"/>
                <a:gd name="connsiteY23" fmla="*/ 0 h 6877877"/>
                <a:gd name="connsiteX24" fmla="*/ 11875678 w 11875678"/>
                <a:gd name="connsiteY24" fmla="*/ 0 h 6877877"/>
                <a:gd name="connsiteX25" fmla="*/ 11875678 w 11875678"/>
                <a:gd name="connsiteY25" fmla="*/ 36576 h 6877877"/>
                <a:gd name="connsiteX26" fmla="*/ 11875678 w 11875678"/>
                <a:gd name="connsiteY26" fmla="*/ 45719 h 6877877"/>
                <a:gd name="connsiteX27" fmla="*/ 11875678 w 11875678"/>
                <a:gd name="connsiteY27" fmla="*/ 6877877 h 6877877"/>
                <a:gd name="connsiteX28" fmla="*/ 2290895 w 11875678"/>
                <a:gd name="connsiteY28" fmla="*/ 6877877 h 6877877"/>
                <a:gd name="connsiteX29" fmla="*/ 2340825 w 11875678"/>
                <a:gd name="connsiteY29" fmla="*/ 6843948 h 6877877"/>
                <a:gd name="connsiteX30" fmla="*/ 2677054 w 11875678"/>
                <a:gd name="connsiteY30" fmla="*/ 6012927 h 6877877"/>
                <a:gd name="connsiteX31" fmla="*/ 2666235 w 11875678"/>
                <a:gd name="connsiteY31" fmla="*/ 5726284 h 6877877"/>
                <a:gd name="connsiteX32" fmla="*/ 1004775 w 11875678"/>
                <a:gd name="connsiteY32" fmla="*/ 6480852 h 6877877"/>
                <a:gd name="connsiteX33" fmla="*/ 1382081 w 11875678"/>
                <a:gd name="connsiteY33" fmla="*/ 6867819 h 6877877"/>
                <a:gd name="connsiteX34" fmla="*/ 1399251 w 11875678"/>
                <a:gd name="connsiteY34" fmla="*/ 6877877 h 6877877"/>
                <a:gd name="connsiteX35" fmla="*/ 0 w 11875678"/>
                <a:gd name="connsiteY35" fmla="*/ 6877877 h 6877877"/>
                <a:gd name="connsiteX36" fmla="*/ 12776 w 11875678"/>
                <a:gd name="connsiteY36" fmla="*/ 6865466 h 6877877"/>
                <a:gd name="connsiteX37" fmla="*/ 628216 w 11875678"/>
                <a:gd name="connsiteY37" fmla="*/ 6348355 h 6877877"/>
                <a:gd name="connsiteX38" fmla="*/ 755070 w 11875678"/>
                <a:gd name="connsiteY38" fmla="*/ 6260064 h 6877877"/>
                <a:gd name="connsiteX39" fmla="*/ 885018 w 11875678"/>
                <a:gd name="connsiteY39" fmla="*/ 6174871 h 6877877"/>
                <a:gd name="connsiteX40" fmla="*/ 2557326 w 11875678"/>
                <a:gd name="connsiteY40" fmla="*/ 5420527 h 6877877"/>
                <a:gd name="connsiteX41" fmla="*/ 2704291 w 11875678"/>
                <a:gd name="connsiteY41" fmla="*/ 5374058 h 6877877"/>
                <a:gd name="connsiteX42" fmla="*/ 2854350 w 11875678"/>
                <a:gd name="connsiteY42" fmla="*/ 5329139 h 6877877"/>
                <a:gd name="connsiteX43" fmla="*/ 3329279 w 11875678"/>
                <a:gd name="connsiteY43" fmla="*/ 5200575 h 6877877"/>
                <a:gd name="connsiteX44" fmla="*/ 3651055 w 11875678"/>
                <a:gd name="connsiteY44" fmla="*/ 5126225 h 6877877"/>
                <a:gd name="connsiteX45" fmla="*/ 5218166 w 11875678"/>
                <a:gd name="connsiteY45" fmla="*/ 3791021 h 6877877"/>
                <a:gd name="connsiteX46" fmla="*/ 5219713 w 11875678"/>
                <a:gd name="connsiteY46" fmla="*/ 3787923 h 6877877"/>
                <a:gd name="connsiteX47" fmla="*/ 5221260 w 11875678"/>
                <a:gd name="connsiteY47" fmla="*/ 3781727 h 6877877"/>
                <a:gd name="connsiteX48" fmla="*/ 5504362 w 11875678"/>
                <a:gd name="connsiteY48" fmla="*/ 2911211 h 6877877"/>
                <a:gd name="connsiteX49" fmla="*/ 5833873 w 11875678"/>
                <a:gd name="connsiteY49" fmla="*/ 1103574 h 6877877"/>
                <a:gd name="connsiteX50" fmla="*/ 5929787 w 11875678"/>
                <a:gd name="connsiteY50" fmla="*/ 152512 h 6877877"/>
                <a:gd name="connsiteX51" fmla="*/ 5937379 w 11875678"/>
                <a:gd name="connsiteY51" fmla="*/ 43886 h 6877877"/>
                <a:gd name="connsiteX52" fmla="*/ 5937379 w 11875678"/>
                <a:gd name="connsiteY52" fmla="*/ 0 h 687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1875678" h="6877877">
                  <a:moveTo>
                    <a:pt x="5937379" y="0"/>
                  </a:moveTo>
                  <a:lnTo>
                    <a:pt x="6299163" y="0"/>
                  </a:lnTo>
                  <a:lnTo>
                    <a:pt x="6299163" y="75800"/>
                  </a:lnTo>
                  <a:lnTo>
                    <a:pt x="6300422" y="189858"/>
                  </a:lnTo>
                  <a:lnTo>
                    <a:pt x="6299163" y="285303"/>
                  </a:lnTo>
                  <a:lnTo>
                    <a:pt x="6299163" y="310101"/>
                  </a:lnTo>
                  <a:lnTo>
                    <a:pt x="6298836" y="310101"/>
                  </a:lnTo>
                  <a:lnTo>
                    <a:pt x="6297529" y="409230"/>
                  </a:lnTo>
                  <a:cubicBezTo>
                    <a:pt x="6291395" y="635396"/>
                    <a:pt x="6274931" y="881337"/>
                    <a:pt x="6242660" y="1141567"/>
                  </a:cubicBezTo>
                  <a:cubicBezTo>
                    <a:pt x="6086409" y="2392805"/>
                    <a:pt x="5772360" y="3205800"/>
                    <a:pt x="5512458" y="3758636"/>
                  </a:cubicBezTo>
                  <a:cubicBezTo>
                    <a:pt x="5608374" y="3769476"/>
                    <a:pt x="5902311" y="3746248"/>
                    <a:pt x="6055468" y="3746248"/>
                  </a:cubicBezTo>
                  <a:cubicBezTo>
                    <a:pt x="6208625" y="3746248"/>
                    <a:pt x="7078060" y="3675014"/>
                    <a:pt x="7698423" y="3334330"/>
                  </a:cubicBezTo>
                  <a:cubicBezTo>
                    <a:pt x="7989266" y="3173280"/>
                    <a:pt x="8199663" y="2978161"/>
                    <a:pt x="8442548" y="2752071"/>
                  </a:cubicBezTo>
                  <a:cubicBezTo>
                    <a:pt x="8818478" y="2400548"/>
                    <a:pt x="9287231" y="1963854"/>
                    <a:pt x="10251035" y="1516319"/>
                  </a:cubicBezTo>
                  <a:cubicBezTo>
                    <a:pt x="10761558" y="1279389"/>
                    <a:pt x="11306115" y="1002197"/>
                    <a:pt x="11312303" y="703324"/>
                  </a:cubicBezTo>
                  <a:cubicBezTo>
                    <a:pt x="11318105" y="480477"/>
                    <a:pt x="11145445" y="310370"/>
                    <a:pt x="10900127" y="174820"/>
                  </a:cubicBezTo>
                  <a:lnTo>
                    <a:pt x="10684259" y="73474"/>
                  </a:lnTo>
                  <a:lnTo>
                    <a:pt x="10684259" y="74296"/>
                  </a:lnTo>
                  <a:lnTo>
                    <a:pt x="10606472" y="39718"/>
                  </a:lnTo>
                  <a:lnTo>
                    <a:pt x="10598002" y="36576"/>
                  </a:lnTo>
                  <a:lnTo>
                    <a:pt x="10599405" y="36576"/>
                  </a:lnTo>
                  <a:lnTo>
                    <a:pt x="10517124" y="0"/>
                  </a:lnTo>
                  <a:lnTo>
                    <a:pt x="10646318" y="0"/>
                  </a:lnTo>
                  <a:lnTo>
                    <a:pt x="10684259" y="0"/>
                  </a:lnTo>
                  <a:lnTo>
                    <a:pt x="11875678" y="0"/>
                  </a:lnTo>
                  <a:lnTo>
                    <a:pt x="11875678" y="36576"/>
                  </a:lnTo>
                  <a:lnTo>
                    <a:pt x="11875678" y="45719"/>
                  </a:lnTo>
                  <a:lnTo>
                    <a:pt x="11875678" y="6877877"/>
                  </a:lnTo>
                  <a:lnTo>
                    <a:pt x="2290895" y="6877877"/>
                  </a:lnTo>
                  <a:lnTo>
                    <a:pt x="2340825" y="6843948"/>
                  </a:lnTo>
                  <a:cubicBezTo>
                    <a:pt x="2563746" y="6654096"/>
                    <a:pt x="2678213" y="6317388"/>
                    <a:pt x="2677054" y="6012927"/>
                  </a:cubicBezTo>
                  <a:cubicBezTo>
                    <a:pt x="2677054" y="5909116"/>
                    <a:pt x="2673962" y="5813052"/>
                    <a:pt x="2666235" y="5726284"/>
                  </a:cubicBezTo>
                  <a:cubicBezTo>
                    <a:pt x="1941375" y="5963345"/>
                    <a:pt x="1409708" y="6225197"/>
                    <a:pt x="1004775" y="6480852"/>
                  </a:cubicBezTo>
                  <a:cubicBezTo>
                    <a:pt x="1124554" y="6643541"/>
                    <a:pt x="1246652" y="6776016"/>
                    <a:pt x="1382081" y="6867819"/>
                  </a:cubicBezTo>
                  <a:lnTo>
                    <a:pt x="1399251" y="6877877"/>
                  </a:lnTo>
                  <a:lnTo>
                    <a:pt x="0" y="6877877"/>
                  </a:lnTo>
                  <a:lnTo>
                    <a:pt x="12776" y="6865466"/>
                  </a:lnTo>
                  <a:cubicBezTo>
                    <a:pt x="178329" y="6707036"/>
                    <a:pt x="374121" y="6530745"/>
                    <a:pt x="628216" y="6348355"/>
                  </a:cubicBezTo>
                  <a:cubicBezTo>
                    <a:pt x="668438" y="6318924"/>
                    <a:pt x="710207" y="6289494"/>
                    <a:pt x="755070" y="6260064"/>
                  </a:cubicBezTo>
                  <a:lnTo>
                    <a:pt x="885018" y="6174871"/>
                  </a:lnTo>
                  <a:cubicBezTo>
                    <a:pt x="1290332" y="5919293"/>
                    <a:pt x="1824048" y="5657518"/>
                    <a:pt x="2557326" y="5420527"/>
                  </a:cubicBezTo>
                  <a:lnTo>
                    <a:pt x="2704291" y="5374058"/>
                  </a:lnTo>
                  <a:lnTo>
                    <a:pt x="2854350" y="5329139"/>
                  </a:lnTo>
                  <a:cubicBezTo>
                    <a:pt x="3004409" y="5285768"/>
                    <a:pt x="3162203" y="5242397"/>
                    <a:pt x="3329279" y="5200575"/>
                  </a:cubicBezTo>
                  <a:cubicBezTo>
                    <a:pt x="3440663" y="5172694"/>
                    <a:pt x="3547406" y="5147910"/>
                    <a:pt x="3651055" y="5126225"/>
                  </a:cubicBezTo>
                  <a:cubicBezTo>
                    <a:pt x="4333282" y="4975976"/>
                    <a:pt x="4785006" y="4875293"/>
                    <a:pt x="5218166" y="3791021"/>
                  </a:cubicBezTo>
                  <a:cubicBezTo>
                    <a:pt x="5218166" y="3789472"/>
                    <a:pt x="5218166" y="3787923"/>
                    <a:pt x="5219713" y="3787923"/>
                  </a:cubicBezTo>
                  <a:cubicBezTo>
                    <a:pt x="5219713" y="3784825"/>
                    <a:pt x="5221260" y="3783276"/>
                    <a:pt x="5221260" y="3781727"/>
                  </a:cubicBezTo>
                  <a:cubicBezTo>
                    <a:pt x="5224354" y="3777080"/>
                    <a:pt x="5352756" y="3498267"/>
                    <a:pt x="5504362" y="2911211"/>
                  </a:cubicBezTo>
                  <a:cubicBezTo>
                    <a:pt x="5615746" y="2480600"/>
                    <a:pt x="5739506" y="1882701"/>
                    <a:pt x="5833873" y="1103574"/>
                  </a:cubicBezTo>
                  <a:cubicBezTo>
                    <a:pt x="5880283" y="730275"/>
                    <a:pt x="5909676" y="415836"/>
                    <a:pt x="5929787" y="152512"/>
                  </a:cubicBezTo>
                  <a:lnTo>
                    <a:pt x="5937379" y="43886"/>
                  </a:lnTo>
                  <a:lnTo>
                    <a:pt x="5937379" y="0"/>
                  </a:lnTo>
                  <a:close/>
                </a:path>
              </a:pathLst>
            </a:custGeom>
            <a:solidFill>
              <a:srgbClr val="0A5A96">
                <a:alpha val="9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3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4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bg1"/>
                </a:solidFill>
                <a:latin typeface="+mn-lt"/>
              </a:rPr>
              <a:t>©2021 Albireo Pharma, Inc. All rights reserved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9071" y="5749717"/>
            <a:ext cx="1890965" cy="64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83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F6E4CC-D9F2-9847-92DB-ACB65EC03A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4FF53CA9-E4D3-774B-9FB3-3D2BC781616E}"/>
              </a:ext>
            </a:extLst>
          </p:cNvPr>
          <p:cNvGrpSpPr/>
          <p:nvPr userDrawn="1"/>
        </p:nvGrpSpPr>
        <p:grpSpPr>
          <a:xfrm>
            <a:off x="152615" y="0"/>
            <a:ext cx="12039385" cy="6858001"/>
            <a:chOff x="152615" y="0"/>
            <a:chExt cx="12039385" cy="685800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F586852A-0210-A943-960E-78CDD8C568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2615" y="0"/>
              <a:ext cx="6101087" cy="6858000"/>
            </a:xfrm>
            <a:custGeom>
              <a:avLst/>
              <a:gdLst>
                <a:gd name="connsiteX0" fmla="*/ 5955080 w 6101087"/>
                <a:gd name="connsiteY0" fmla="*/ 0 h 6858000"/>
                <a:gd name="connsiteX1" fmla="*/ 6101087 w 6101087"/>
                <a:gd name="connsiteY1" fmla="*/ 0 h 6858000"/>
                <a:gd name="connsiteX2" fmla="*/ 6101087 w 6101087"/>
                <a:gd name="connsiteY2" fmla="*/ 43759 h 6858000"/>
                <a:gd name="connsiteX3" fmla="*/ 6093495 w 6101087"/>
                <a:gd name="connsiteY3" fmla="*/ 152071 h 6858000"/>
                <a:gd name="connsiteX4" fmla="*/ 5997581 w 6101087"/>
                <a:gd name="connsiteY4" fmla="*/ 1100385 h 6858000"/>
                <a:gd name="connsiteX5" fmla="*/ 5668070 w 6101087"/>
                <a:gd name="connsiteY5" fmla="*/ 2902798 h 6858000"/>
                <a:gd name="connsiteX6" fmla="*/ 5384968 w 6101087"/>
                <a:gd name="connsiteY6" fmla="*/ 3770798 h 6858000"/>
                <a:gd name="connsiteX7" fmla="*/ 5383421 w 6101087"/>
                <a:gd name="connsiteY7" fmla="*/ 3776976 h 6858000"/>
                <a:gd name="connsiteX8" fmla="*/ 5381874 w 6101087"/>
                <a:gd name="connsiteY8" fmla="*/ 3780065 h 6858000"/>
                <a:gd name="connsiteX9" fmla="*/ 3814763 w 6101087"/>
                <a:gd name="connsiteY9" fmla="*/ 5111411 h 6858000"/>
                <a:gd name="connsiteX10" fmla="*/ 3492987 w 6101087"/>
                <a:gd name="connsiteY10" fmla="*/ 5185546 h 6858000"/>
                <a:gd name="connsiteX11" fmla="*/ 3018058 w 6101087"/>
                <a:gd name="connsiteY11" fmla="*/ 5313738 h 6858000"/>
                <a:gd name="connsiteX12" fmla="*/ 2867999 w 6101087"/>
                <a:gd name="connsiteY12" fmla="*/ 5358527 h 6858000"/>
                <a:gd name="connsiteX13" fmla="*/ 2721034 w 6101087"/>
                <a:gd name="connsiteY13" fmla="*/ 5404862 h 6858000"/>
                <a:gd name="connsiteX14" fmla="*/ 1048726 w 6101087"/>
                <a:gd name="connsiteY14" fmla="*/ 6157026 h 6858000"/>
                <a:gd name="connsiteX15" fmla="*/ 918778 w 6101087"/>
                <a:gd name="connsiteY15" fmla="*/ 6241973 h 6858000"/>
                <a:gd name="connsiteX16" fmla="*/ 791924 w 6101087"/>
                <a:gd name="connsiteY16" fmla="*/ 6330009 h 6858000"/>
                <a:gd name="connsiteX17" fmla="*/ 176484 w 6101087"/>
                <a:gd name="connsiteY17" fmla="*/ 6845625 h 6858000"/>
                <a:gd name="connsiteX18" fmla="*/ 163708 w 6101087"/>
                <a:gd name="connsiteY18" fmla="*/ 6858000 h 6858000"/>
                <a:gd name="connsiteX19" fmla="*/ 0 w 6101087"/>
                <a:gd name="connsiteY19" fmla="*/ 6858000 h 6858000"/>
                <a:gd name="connsiteX20" fmla="*/ 29966 w 6101087"/>
                <a:gd name="connsiteY20" fmla="*/ 6828890 h 6858000"/>
                <a:gd name="connsiteX21" fmla="*/ 645406 w 6101087"/>
                <a:gd name="connsiteY21" fmla="*/ 6311779 h 6858000"/>
                <a:gd name="connsiteX22" fmla="*/ 772260 w 6101087"/>
                <a:gd name="connsiteY22" fmla="*/ 6223488 h 6858000"/>
                <a:gd name="connsiteX23" fmla="*/ 902208 w 6101087"/>
                <a:gd name="connsiteY23" fmla="*/ 6138295 h 6858000"/>
                <a:gd name="connsiteX24" fmla="*/ 2574516 w 6101087"/>
                <a:gd name="connsiteY24" fmla="*/ 5383951 h 6858000"/>
                <a:gd name="connsiteX25" fmla="*/ 2721481 w 6101087"/>
                <a:gd name="connsiteY25" fmla="*/ 5337482 h 6858000"/>
                <a:gd name="connsiteX26" fmla="*/ 2871540 w 6101087"/>
                <a:gd name="connsiteY26" fmla="*/ 5292563 h 6858000"/>
                <a:gd name="connsiteX27" fmla="*/ 3346469 w 6101087"/>
                <a:gd name="connsiteY27" fmla="*/ 5163999 h 6858000"/>
                <a:gd name="connsiteX28" fmla="*/ 3668245 w 6101087"/>
                <a:gd name="connsiteY28" fmla="*/ 5089649 h 6858000"/>
                <a:gd name="connsiteX29" fmla="*/ 5235357 w 6101087"/>
                <a:gd name="connsiteY29" fmla="*/ 3754445 h 6858000"/>
                <a:gd name="connsiteX30" fmla="*/ 5236903 w 6101087"/>
                <a:gd name="connsiteY30" fmla="*/ 3751347 h 6858000"/>
                <a:gd name="connsiteX31" fmla="*/ 5238450 w 6101087"/>
                <a:gd name="connsiteY31" fmla="*/ 3745151 h 6858000"/>
                <a:gd name="connsiteX32" fmla="*/ 5521553 w 6101087"/>
                <a:gd name="connsiteY32" fmla="*/ 2874635 h 6858000"/>
                <a:gd name="connsiteX33" fmla="*/ 5851063 w 6101087"/>
                <a:gd name="connsiteY33" fmla="*/ 1066998 h 6858000"/>
                <a:gd name="connsiteX34" fmla="*/ 5946977 w 6101087"/>
                <a:gd name="connsiteY34" fmla="*/ 115936 h 6858000"/>
                <a:gd name="connsiteX35" fmla="*/ 5955080 w 6101087"/>
                <a:gd name="connsiteY35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101087" h="6858000">
                  <a:moveTo>
                    <a:pt x="5955080" y="0"/>
                  </a:moveTo>
                  <a:lnTo>
                    <a:pt x="6101087" y="0"/>
                  </a:lnTo>
                  <a:lnTo>
                    <a:pt x="6101087" y="43759"/>
                  </a:lnTo>
                  <a:lnTo>
                    <a:pt x="6093495" y="152071"/>
                  </a:lnTo>
                  <a:cubicBezTo>
                    <a:pt x="6073384" y="414634"/>
                    <a:pt x="6043991" y="728165"/>
                    <a:pt x="5997581" y="1100385"/>
                  </a:cubicBezTo>
                  <a:cubicBezTo>
                    <a:pt x="5903214" y="1877260"/>
                    <a:pt x="5779454" y="2473431"/>
                    <a:pt x="5668070" y="2902798"/>
                  </a:cubicBezTo>
                  <a:cubicBezTo>
                    <a:pt x="5516464" y="3488157"/>
                    <a:pt x="5388062" y="3766164"/>
                    <a:pt x="5384968" y="3770798"/>
                  </a:cubicBezTo>
                  <a:cubicBezTo>
                    <a:pt x="5384968" y="3772342"/>
                    <a:pt x="5383421" y="3773887"/>
                    <a:pt x="5383421" y="3776976"/>
                  </a:cubicBezTo>
                  <a:cubicBezTo>
                    <a:pt x="5381874" y="3776976"/>
                    <a:pt x="5381874" y="3778521"/>
                    <a:pt x="5381874" y="3780065"/>
                  </a:cubicBezTo>
                  <a:cubicBezTo>
                    <a:pt x="4948714" y="4861204"/>
                    <a:pt x="4496990" y="4961596"/>
                    <a:pt x="3814763" y="5111411"/>
                  </a:cubicBezTo>
                  <a:cubicBezTo>
                    <a:pt x="3711114" y="5133033"/>
                    <a:pt x="3604371" y="5157745"/>
                    <a:pt x="3492987" y="5185546"/>
                  </a:cubicBezTo>
                  <a:cubicBezTo>
                    <a:pt x="3325911" y="5227247"/>
                    <a:pt x="3168117" y="5270492"/>
                    <a:pt x="3018058" y="5313738"/>
                  </a:cubicBezTo>
                  <a:lnTo>
                    <a:pt x="2867999" y="5358527"/>
                  </a:lnTo>
                  <a:lnTo>
                    <a:pt x="2721034" y="5404862"/>
                  </a:lnTo>
                  <a:cubicBezTo>
                    <a:pt x="1987756" y="5641168"/>
                    <a:pt x="1454040" y="5902187"/>
                    <a:pt x="1048726" y="6157026"/>
                  </a:cubicBezTo>
                  <a:lnTo>
                    <a:pt x="918778" y="6241973"/>
                  </a:lnTo>
                  <a:cubicBezTo>
                    <a:pt x="873915" y="6271318"/>
                    <a:pt x="832146" y="6300663"/>
                    <a:pt x="791924" y="6330009"/>
                  </a:cubicBezTo>
                  <a:cubicBezTo>
                    <a:pt x="537829" y="6511871"/>
                    <a:pt x="342037" y="6687653"/>
                    <a:pt x="176484" y="6845625"/>
                  </a:cubicBezTo>
                  <a:lnTo>
                    <a:pt x="163708" y="6858000"/>
                  </a:lnTo>
                  <a:lnTo>
                    <a:pt x="0" y="6858000"/>
                  </a:lnTo>
                  <a:lnTo>
                    <a:pt x="29966" y="6828890"/>
                  </a:lnTo>
                  <a:cubicBezTo>
                    <a:pt x="195519" y="6670460"/>
                    <a:pt x="391311" y="6494169"/>
                    <a:pt x="645406" y="6311779"/>
                  </a:cubicBezTo>
                  <a:cubicBezTo>
                    <a:pt x="685628" y="6282348"/>
                    <a:pt x="727397" y="6252918"/>
                    <a:pt x="772260" y="6223488"/>
                  </a:cubicBezTo>
                  <a:cubicBezTo>
                    <a:pt x="814029" y="6195607"/>
                    <a:pt x="857345" y="6167725"/>
                    <a:pt x="902208" y="6138295"/>
                  </a:cubicBezTo>
                  <a:cubicBezTo>
                    <a:pt x="1307522" y="5882717"/>
                    <a:pt x="1841238" y="5620942"/>
                    <a:pt x="2574516" y="5383951"/>
                  </a:cubicBezTo>
                  <a:lnTo>
                    <a:pt x="2721481" y="5337482"/>
                  </a:lnTo>
                  <a:cubicBezTo>
                    <a:pt x="2770985" y="5321993"/>
                    <a:pt x="2820489" y="5308052"/>
                    <a:pt x="2871540" y="5292563"/>
                  </a:cubicBezTo>
                  <a:cubicBezTo>
                    <a:pt x="3021599" y="5249192"/>
                    <a:pt x="3179393" y="5205821"/>
                    <a:pt x="3346469" y="5163999"/>
                  </a:cubicBezTo>
                  <a:cubicBezTo>
                    <a:pt x="3457853" y="5136118"/>
                    <a:pt x="3564596" y="5111334"/>
                    <a:pt x="3668245" y="5089649"/>
                  </a:cubicBezTo>
                  <a:cubicBezTo>
                    <a:pt x="4350473" y="4939400"/>
                    <a:pt x="4802196" y="4838717"/>
                    <a:pt x="5235357" y="3754445"/>
                  </a:cubicBezTo>
                  <a:cubicBezTo>
                    <a:pt x="5235357" y="3752896"/>
                    <a:pt x="5235357" y="3751347"/>
                    <a:pt x="5236903" y="3751347"/>
                  </a:cubicBezTo>
                  <a:cubicBezTo>
                    <a:pt x="5236903" y="3748249"/>
                    <a:pt x="5238450" y="3746700"/>
                    <a:pt x="5238450" y="3745151"/>
                  </a:cubicBezTo>
                  <a:cubicBezTo>
                    <a:pt x="5241544" y="3740504"/>
                    <a:pt x="5369946" y="3461691"/>
                    <a:pt x="5521553" y="2874635"/>
                  </a:cubicBezTo>
                  <a:cubicBezTo>
                    <a:pt x="5632936" y="2444024"/>
                    <a:pt x="5756696" y="1846125"/>
                    <a:pt x="5851063" y="1066998"/>
                  </a:cubicBezTo>
                  <a:cubicBezTo>
                    <a:pt x="5897473" y="693699"/>
                    <a:pt x="5926866" y="379260"/>
                    <a:pt x="5946977" y="115936"/>
                  </a:cubicBezTo>
                  <a:lnTo>
                    <a:pt x="5955080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C1B0279-71D8-AE44-A312-678A1EB8C07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28780" y="1"/>
              <a:ext cx="5799986" cy="3750647"/>
            </a:xfrm>
            <a:custGeom>
              <a:avLst/>
              <a:gdLst>
                <a:gd name="connsiteX0" fmla="*/ 4939026 w 5799986"/>
                <a:gd name="connsiteY0" fmla="*/ 0 h 3750647"/>
                <a:gd name="connsiteX1" fmla="*/ 5004666 w 5799986"/>
                <a:gd name="connsiteY1" fmla="*/ 0 h 3750647"/>
                <a:gd name="connsiteX2" fmla="*/ 5086947 w 5799986"/>
                <a:gd name="connsiteY2" fmla="*/ 36470 h 3750647"/>
                <a:gd name="connsiteX3" fmla="*/ 5085544 w 5799986"/>
                <a:gd name="connsiteY3" fmla="*/ 36470 h 3750647"/>
                <a:gd name="connsiteX4" fmla="*/ 5094014 w 5799986"/>
                <a:gd name="connsiteY4" fmla="*/ 39603 h 3750647"/>
                <a:gd name="connsiteX5" fmla="*/ 5171801 w 5799986"/>
                <a:gd name="connsiteY5" fmla="*/ 74081 h 3750647"/>
                <a:gd name="connsiteX6" fmla="*/ 5171801 w 5799986"/>
                <a:gd name="connsiteY6" fmla="*/ 73262 h 3750647"/>
                <a:gd name="connsiteX7" fmla="*/ 5387669 w 5799986"/>
                <a:gd name="connsiteY7" fmla="*/ 174315 h 3750647"/>
                <a:gd name="connsiteX8" fmla="*/ 5799845 w 5799986"/>
                <a:gd name="connsiteY8" fmla="*/ 701291 h 3750647"/>
                <a:gd name="connsiteX9" fmla="*/ 4738577 w 5799986"/>
                <a:gd name="connsiteY9" fmla="*/ 1511937 h 3750647"/>
                <a:gd name="connsiteX10" fmla="*/ 2930090 w 5799986"/>
                <a:gd name="connsiteY10" fmla="*/ 2744118 h 3750647"/>
                <a:gd name="connsiteX11" fmla="*/ 2185965 w 5799986"/>
                <a:gd name="connsiteY11" fmla="*/ 3324694 h 3750647"/>
                <a:gd name="connsiteX12" fmla="*/ 543010 w 5799986"/>
                <a:gd name="connsiteY12" fmla="*/ 3735422 h 3750647"/>
                <a:gd name="connsiteX13" fmla="*/ 0 w 5799986"/>
                <a:gd name="connsiteY13" fmla="*/ 3747774 h 3750647"/>
                <a:gd name="connsiteX14" fmla="*/ 12759 w 5799986"/>
                <a:gd name="connsiteY14" fmla="*/ 3719688 h 3750647"/>
                <a:gd name="connsiteX15" fmla="*/ 71170 w 5799986"/>
                <a:gd name="connsiteY15" fmla="*/ 3716450 h 3750647"/>
                <a:gd name="connsiteX16" fmla="*/ 396492 w 5799986"/>
                <a:gd name="connsiteY16" fmla="*/ 3709672 h 3750647"/>
                <a:gd name="connsiteX17" fmla="*/ 2039447 w 5799986"/>
                <a:gd name="connsiteY17" fmla="*/ 3297754 h 3750647"/>
                <a:gd name="connsiteX18" fmla="*/ 2783572 w 5799986"/>
                <a:gd name="connsiteY18" fmla="*/ 2715495 h 3750647"/>
                <a:gd name="connsiteX19" fmla="*/ 4592059 w 5799986"/>
                <a:gd name="connsiteY19" fmla="*/ 1479743 h 3750647"/>
                <a:gd name="connsiteX20" fmla="*/ 5653327 w 5799986"/>
                <a:gd name="connsiteY20" fmla="*/ 666748 h 3750647"/>
                <a:gd name="connsiteX21" fmla="*/ 4975531 w 5799986"/>
                <a:gd name="connsiteY21" fmla="*/ 13540 h 3750647"/>
                <a:gd name="connsiteX22" fmla="*/ 4939026 w 5799986"/>
                <a:gd name="connsiteY22" fmla="*/ 0 h 375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799986" h="3750647">
                  <a:moveTo>
                    <a:pt x="4939026" y="0"/>
                  </a:moveTo>
                  <a:lnTo>
                    <a:pt x="5004666" y="0"/>
                  </a:lnTo>
                  <a:lnTo>
                    <a:pt x="5086947" y="36470"/>
                  </a:lnTo>
                  <a:lnTo>
                    <a:pt x="5085544" y="36470"/>
                  </a:lnTo>
                  <a:lnTo>
                    <a:pt x="5094014" y="39603"/>
                  </a:lnTo>
                  <a:lnTo>
                    <a:pt x="5171801" y="74081"/>
                  </a:lnTo>
                  <a:lnTo>
                    <a:pt x="5171801" y="73262"/>
                  </a:lnTo>
                  <a:lnTo>
                    <a:pt x="5387669" y="174315"/>
                  </a:lnTo>
                  <a:cubicBezTo>
                    <a:pt x="5632987" y="309473"/>
                    <a:pt x="5805647" y="479088"/>
                    <a:pt x="5799845" y="701291"/>
                  </a:cubicBezTo>
                  <a:cubicBezTo>
                    <a:pt x="5793657" y="999301"/>
                    <a:pt x="5249100" y="1275692"/>
                    <a:pt x="4738577" y="1511937"/>
                  </a:cubicBezTo>
                  <a:cubicBezTo>
                    <a:pt x="3774773" y="1958179"/>
                    <a:pt x="3306020" y="2393611"/>
                    <a:pt x="2930090" y="2744118"/>
                  </a:cubicBezTo>
                  <a:cubicBezTo>
                    <a:pt x="2687205" y="2969554"/>
                    <a:pt x="2476808" y="3164109"/>
                    <a:pt x="2185965" y="3324694"/>
                  </a:cubicBezTo>
                  <a:cubicBezTo>
                    <a:pt x="1565602" y="3664393"/>
                    <a:pt x="696167" y="3735422"/>
                    <a:pt x="543010" y="3735422"/>
                  </a:cubicBezTo>
                  <a:cubicBezTo>
                    <a:pt x="389853" y="3735422"/>
                    <a:pt x="95916" y="3758582"/>
                    <a:pt x="0" y="3747774"/>
                  </a:cubicBezTo>
                  <a:lnTo>
                    <a:pt x="12759" y="3719688"/>
                  </a:lnTo>
                  <a:lnTo>
                    <a:pt x="71170" y="3716450"/>
                  </a:lnTo>
                  <a:cubicBezTo>
                    <a:pt x="142899" y="3712939"/>
                    <a:pt x="243916" y="3709672"/>
                    <a:pt x="396492" y="3709672"/>
                  </a:cubicBezTo>
                  <a:cubicBezTo>
                    <a:pt x="803363" y="3709672"/>
                    <a:pt x="1419084" y="3638438"/>
                    <a:pt x="2039447" y="3297754"/>
                  </a:cubicBezTo>
                  <a:cubicBezTo>
                    <a:pt x="2330290" y="3136704"/>
                    <a:pt x="2540687" y="2941585"/>
                    <a:pt x="2783572" y="2715495"/>
                  </a:cubicBezTo>
                  <a:cubicBezTo>
                    <a:pt x="3159502" y="2363972"/>
                    <a:pt x="3628255" y="1927278"/>
                    <a:pt x="4592059" y="1479743"/>
                  </a:cubicBezTo>
                  <a:cubicBezTo>
                    <a:pt x="5102582" y="1242813"/>
                    <a:pt x="5647139" y="965621"/>
                    <a:pt x="5653327" y="666748"/>
                  </a:cubicBezTo>
                  <a:cubicBezTo>
                    <a:pt x="5661063" y="369618"/>
                    <a:pt x="5351534" y="166249"/>
                    <a:pt x="4975531" y="13540"/>
                  </a:cubicBezTo>
                  <a:lnTo>
                    <a:pt x="4939026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DBFCA3C-5F72-B442-81E3-F50C82C0FC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36124" y="5709736"/>
              <a:ext cx="557260" cy="1148265"/>
            </a:xfrm>
            <a:custGeom>
              <a:avLst/>
              <a:gdLst>
                <a:gd name="connsiteX0" fmla="*/ 546433 w 557260"/>
                <a:gd name="connsiteY0" fmla="*/ 0 h 1148265"/>
                <a:gd name="connsiteX1" fmla="*/ 557252 w 557260"/>
                <a:gd name="connsiteY1" fmla="*/ 285815 h 1148265"/>
                <a:gd name="connsiteX2" fmla="*/ 221023 w 557260"/>
                <a:gd name="connsiteY2" fmla="*/ 1114434 h 1148265"/>
                <a:gd name="connsiteX3" fmla="*/ 171093 w 557260"/>
                <a:gd name="connsiteY3" fmla="*/ 1148265 h 1148265"/>
                <a:gd name="connsiteX4" fmla="*/ 0 w 557260"/>
                <a:gd name="connsiteY4" fmla="*/ 1148265 h 1148265"/>
                <a:gd name="connsiteX5" fmla="*/ 74505 w 557260"/>
                <a:gd name="connsiteY5" fmla="*/ 1097637 h 1148265"/>
                <a:gd name="connsiteX6" fmla="*/ 410734 w 557260"/>
                <a:gd name="connsiteY6" fmla="*/ 266616 h 1148265"/>
                <a:gd name="connsiteX7" fmla="*/ 408222 w 557260"/>
                <a:gd name="connsiteY7" fmla="*/ 116903 h 1148265"/>
                <a:gd name="connsiteX8" fmla="*/ 404078 w 557260"/>
                <a:gd name="connsiteY8" fmla="*/ 48593 h 1148265"/>
                <a:gd name="connsiteX9" fmla="*/ 546433 w 557260"/>
                <a:gd name="connsiteY9" fmla="*/ 0 h 114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7260" h="1148265">
                  <a:moveTo>
                    <a:pt x="546433" y="0"/>
                  </a:moveTo>
                  <a:cubicBezTo>
                    <a:pt x="554160" y="86518"/>
                    <a:pt x="557252" y="182304"/>
                    <a:pt x="557252" y="285815"/>
                  </a:cubicBezTo>
                  <a:cubicBezTo>
                    <a:pt x="558411" y="589396"/>
                    <a:pt x="443944" y="925131"/>
                    <a:pt x="221023" y="1114434"/>
                  </a:cubicBezTo>
                  <a:lnTo>
                    <a:pt x="171093" y="1148265"/>
                  </a:lnTo>
                  <a:lnTo>
                    <a:pt x="0" y="1148265"/>
                  </a:lnTo>
                  <a:lnTo>
                    <a:pt x="74505" y="1097637"/>
                  </a:lnTo>
                  <a:cubicBezTo>
                    <a:pt x="297426" y="907785"/>
                    <a:pt x="411893" y="571077"/>
                    <a:pt x="410734" y="266616"/>
                  </a:cubicBezTo>
                  <a:cubicBezTo>
                    <a:pt x="410734" y="214711"/>
                    <a:pt x="409961" y="164742"/>
                    <a:pt x="408222" y="116903"/>
                  </a:cubicBezTo>
                  <a:lnTo>
                    <a:pt x="404078" y="48593"/>
                  </a:lnTo>
                  <a:lnTo>
                    <a:pt x="546433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A1177818-034F-014E-91CF-2E2AA0ED820A}"/>
                </a:ext>
              </a:extLst>
            </p:cNvPr>
            <p:cNvSpPr/>
            <p:nvPr userDrawn="1"/>
          </p:nvSpPr>
          <p:spPr>
            <a:xfrm>
              <a:off x="316322" y="0"/>
              <a:ext cx="11875678" cy="6858000"/>
            </a:xfrm>
            <a:custGeom>
              <a:avLst/>
              <a:gdLst>
                <a:gd name="connsiteX0" fmla="*/ 5937379 w 11875678"/>
                <a:gd name="connsiteY0" fmla="*/ 0 h 6877877"/>
                <a:gd name="connsiteX1" fmla="*/ 6299163 w 11875678"/>
                <a:gd name="connsiteY1" fmla="*/ 0 h 6877877"/>
                <a:gd name="connsiteX2" fmla="*/ 6299163 w 11875678"/>
                <a:gd name="connsiteY2" fmla="*/ 75800 h 6877877"/>
                <a:gd name="connsiteX3" fmla="*/ 6300422 w 11875678"/>
                <a:gd name="connsiteY3" fmla="*/ 189858 h 6877877"/>
                <a:gd name="connsiteX4" fmla="*/ 6299163 w 11875678"/>
                <a:gd name="connsiteY4" fmla="*/ 285303 h 6877877"/>
                <a:gd name="connsiteX5" fmla="*/ 6299163 w 11875678"/>
                <a:gd name="connsiteY5" fmla="*/ 310101 h 6877877"/>
                <a:gd name="connsiteX6" fmla="*/ 6298836 w 11875678"/>
                <a:gd name="connsiteY6" fmla="*/ 310101 h 6877877"/>
                <a:gd name="connsiteX7" fmla="*/ 6297529 w 11875678"/>
                <a:gd name="connsiteY7" fmla="*/ 409230 h 6877877"/>
                <a:gd name="connsiteX8" fmla="*/ 6242660 w 11875678"/>
                <a:gd name="connsiteY8" fmla="*/ 1141567 h 6877877"/>
                <a:gd name="connsiteX9" fmla="*/ 5512458 w 11875678"/>
                <a:gd name="connsiteY9" fmla="*/ 3758636 h 6877877"/>
                <a:gd name="connsiteX10" fmla="*/ 6055468 w 11875678"/>
                <a:gd name="connsiteY10" fmla="*/ 3746248 h 6877877"/>
                <a:gd name="connsiteX11" fmla="*/ 7698423 w 11875678"/>
                <a:gd name="connsiteY11" fmla="*/ 3334330 h 6877877"/>
                <a:gd name="connsiteX12" fmla="*/ 8442548 w 11875678"/>
                <a:gd name="connsiteY12" fmla="*/ 2752071 h 6877877"/>
                <a:gd name="connsiteX13" fmla="*/ 10251035 w 11875678"/>
                <a:gd name="connsiteY13" fmla="*/ 1516319 h 6877877"/>
                <a:gd name="connsiteX14" fmla="*/ 11312303 w 11875678"/>
                <a:gd name="connsiteY14" fmla="*/ 703324 h 6877877"/>
                <a:gd name="connsiteX15" fmla="*/ 10900127 w 11875678"/>
                <a:gd name="connsiteY15" fmla="*/ 174820 h 6877877"/>
                <a:gd name="connsiteX16" fmla="*/ 10684259 w 11875678"/>
                <a:gd name="connsiteY16" fmla="*/ 73474 h 6877877"/>
                <a:gd name="connsiteX17" fmla="*/ 10684259 w 11875678"/>
                <a:gd name="connsiteY17" fmla="*/ 74296 h 6877877"/>
                <a:gd name="connsiteX18" fmla="*/ 10606472 w 11875678"/>
                <a:gd name="connsiteY18" fmla="*/ 39718 h 6877877"/>
                <a:gd name="connsiteX19" fmla="*/ 10598002 w 11875678"/>
                <a:gd name="connsiteY19" fmla="*/ 36576 h 6877877"/>
                <a:gd name="connsiteX20" fmla="*/ 10599405 w 11875678"/>
                <a:gd name="connsiteY20" fmla="*/ 36576 h 6877877"/>
                <a:gd name="connsiteX21" fmla="*/ 10517124 w 11875678"/>
                <a:gd name="connsiteY21" fmla="*/ 0 h 6877877"/>
                <a:gd name="connsiteX22" fmla="*/ 10646318 w 11875678"/>
                <a:gd name="connsiteY22" fmla="*/ 0 h 6877877"/>
                <a:gd name="connsiteX23" fmla="*/ 10684259 w 11875678"/>
                <a:gd name="connsiteY23" fmla="*/ 0 h 6877877"/>
                <a:gd name="connsiteX24" fmla="*/ 11875678 w 11875678"/>
                <a:gd name="connsiteY24" fmla="*/ 0 h 6877877"/>
                <a:gd name="connsiteX25" fmla="*/ 11875678 w 11875678"/>
                <a:gd name="connsiteY25" fmla="*/ 36576 h 6877877"/>
                <a:gd name="connsiteX26" fmla="*/ 11875678 w 11875678"/>
                <a:gd name="connsiteY26" fmla="*/ 45719 h 6877877"/>
                <a:gd name="connsiteX27" fmla="*/ 11875678 w 11875678"/>
                <a:gd name="connsiteY27" fmla="*/ 6877877 h 6877877"/>
                <a:gd name="connsiteX28" fmla="*/ 2290895 w 11875678"/>
                <a:gd name="connsiteY28" fmla="*/ 6877877 h 6877877"/>
                <a:gd name="connsiteX29" fmla="*/ 2340825 w 11875678"/>
                <a:gd name="connsiteY29" fmla="*/ 6843948 h 6877877"/>
                <a:gd name="connsiteX30" fmla="*/ 2677054 w 11875678"/>
                <a:gd name="connsiteY30" fmla="*/ 6012927 h 6877877"/>
                <a:gd name="connsiteX31" fmla="*/ 2666235 w 11875678"/>
                <a:gd name="connsiteY31" fmla="*/ 5726284 h 6877877"/>
                <a:gd name="connsiteX32" fmla="*/ 1004775 w 11875678"/>
                <a:gd name="connsiteY32" fmla="*/ 6480852 h 6877877"/>
                <a:gd name="connsiteX33" fmla="*/ 1382081 w 11875678"/>
                <a:gd name="connsiteY33" fmla="*/ 6867819 h 6877877"/>
                <a:gd name="connsiteX34" fmla="*/ 1399251 w 11875678"/>
                <a:gd name="connsiteY34" fmla="*/ 6877877 h 6877877"/>
                <a:gd name="connsiteX35" fmla="*/ 0 w 11875678"/>
                <a:gd name="connsiteY35" fmla="*/ 6877877 h 6877877"/>
                <a:gd name="connsiteX36" fmla="*/ 12776 w 11875678"/>
                <a:gd name="connsiteY36" fmla="*/ 6865466 h 6877877"/>
                <a:gd name="connsiteX37" fmla="*/ 628216 w 11875678"/>
                <a:gd name="connsiteY37" fmla="*/ 6348355 h 6877877"/>
                <a:gd name="connsiteX38" fmla="*/ 755070 w 11875678"/>
                <a:gd name="connsiteY38" fmla="*/ 6260064 h 6877877"/>
                <a:gd name="connsiteX39" fmla="*/ 885018 w 11875678"/>
                <a:gd name="connsiteY39" fmla="*/ 6174871 h 6877877"/>
                <a:gd name="connsiteX40" fmla="*/ 2557326 w 11875678"/>
                <a:gd name="connsiteY40" fmla="*/ 5420527 h 6877877"/>
                <a:gd name="connsiteX41" fmla="*/ 2704291 w 11875678"/>
                <a:gd name="connsiteY41" fmla="*/ 5374058 h 6877877"/>
                <a:gd name="connsiteX42" fmla="*/ 2854350 w 11875678"/>
                <a:gd name="connsiteY42" fmla="*/ 5329139 h 6877877"/>
                <a:gd name="connsiteX43" fmla="*/ 3329279 w 11875678"/>
                <a:gd name="connsiteY43" fmla="*/ 5200575 h 6877877"/>
                <a:gd name="connsiteX44" fmla="*/ 3651055 w 11875678"/>
                <a:gd name="connsiteY44" fmla="*/ 5126225 h 6877877"/>
                <a:gd name="connsiteX45" fmla="*/ 5218166 w 11875678"/>
                <a:gd name="connsiteY45" fmla="*/ 3791021 h 6877877"/>
                <a:gd name="connsiteX46" fmla="*/ 5219713 w 11875678"/>
                <a:gd name="connsiteY46" fmla="*/ 3787923 h 6877877"/>
                <a:gd name="connsiteX47" fmla="*/ 5221260 w 11875678"/>
                <a:gd name="connsiteY47" fmla="*/ 3781727 h 6877877"/>
                <a:gd name="connsiteX48" fmla="*/ 5504362 w 11875678"/>
                <a:gd name="connsiteY48" fmla="*/ 2911211 h 6877877"/>
                <a:gd name="connsiteX49" fmla="*/ 5833873 w 11875678"/>
                <a:gd name="connsiteY49" fmla="*/ 1103574 h 6877877"/>
                <a:gd name="connsiteX50" fmla="*/ 5929787 w 11875678"/>
                <a:gd name="connsiteY50" fmla="*/ 152512 h 6877877"/>
                <a:gd name="connsiteX51" fmla="*/ 5937379 w 11875678"/>
                <a:gd name="connsiteY51" fmla="*/ 43886 h 6877877"/>
                <a:gd name="connsiteX52" fmla="*/ 5937379 w 11875678"/>
                <a:gd name="connsiteY52" fmla="*/ 0 h 687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1875678" h="6877877">
                  <a:moveTo>
                    <a:pt x="5937379" y="0"/>
                  </a:moveTo>
                  <a:lnTo>
                    <a:pt x="6299163" y="0"/>
                  </a:lnTo>
                  <a:lnTo>
                    <a:pt x="6299163" y="75800"/>
                  </a:lnTo>
                  <a:lnTo>
                    <a:pt x="6300422" y="189858"/>
                  </a:lnTo>
                  <a:lnTo>
                    <a:pt x="6299163" y="285303"/>
                  </a:lnTo>
                  <a:lnTo>
                    <a:pt x="6299163" y="310101"/>
                  </a:lnTo>
                  <a:lnTo>
                    <a:pt x="6298836" y="310101"/>
                  </a:lnTo>
                  <a:lnTo>
                    <a:pt x="6297529" y="409230"/>
                  </a:lnTo>
                  <a:cubicBezTo>
                    <a:pt x="6291395" y="635396"/>
                    <a:pt x="6274931" y="881337"/>
                    <a:pt x="6242660" y="1141567"/>
                  </a:cubicBezTo>
                  <a:cubicBezTo>
                    <a:pt x="6086409" y="2392805"/>
                    <a:pt x="5772360" y="3205800"/>
                    <a:pt x="5512458" y="3758636"/>
                  </a:cubicBezTo>
                  <a:cubicBezTo>
                    <a:pt x="5608374" y="3769476"/>
                    <a:pt x="5902311" y="3746248"/>
                    <a:pt x="6055468" y="3746248"/>
                  </a:cubicBezTo>
                  <a:cubicBezTo>
                    <a:pt x="6208625" y="3746248"/>
                    <a:pt x="7078060" y="3675014"/>
                    <a:pt x="7698423" y="3334330"/>
                  </a:cubicBezTo>
                  <a:cubicBezTo>
                    <a:pt x="7989266" y="3173280"/>
                    <a:pt x="8199663" y="2978161"/>
                    <a:pt x="8442548" y="2752071"/>
                  </a:cubicBezTo>
                  <a:cubicBezTo>
                    <a:pt x="8818478" y="2400548"/>
                    <a:pt x="9287231" y="1963854"/>
                    <a:pt x="10251035" y="1516319"/>
                  </a:cubicBezTo>
                  <a:cubicBezTo>
                    <a:pt x="10761558" y="1279389"/>
                    <a:pt x="11306115" y="1002197"/>
                    <a:pt x="11312303" y="703324"/>
                  </a:cubicBezTo>
                  <a:cubicBezTo>
                    <a:pt x="11318105" y="480477"/>
                    <a:pt x="11145445" y="310370"/>
                    <a:pt x="10900127" y="174820"/>
                  </a:cubicBezTo>
                  <a:lnTo>
                    <a:pt x="10684259" y="73474"/>
                  </a:lnTo>
                  <a:lnTo>
                    <a:pt x="10684259" y="74296"/>
                  </a:lnTo>
                  <a:lnTo>
                    <a:pt x="10606472" y="39718"/>
                  </a:lnTo>
                  <a:lnTo>
                    <a:pt x="10598002" y="36576"/>
                  </a:lnTo>
                  <a:lnTo>
                    <a:pt x="10599405" y="36576"/>
                  </a:lnTo>
                  <a:lnTo>
                    <a:pt x="10517124" y="0"/>
                  </a:lnTo>
                  <a:lnTo>
                    <a:pt x="10646318" y="0"/>
                  </a:lnTo>
                  <a:lnTo>
                    <a:pt x="10684259" y="0"/>
                  </a:lnTo>
                  <a:lnTo>
                    <a:pt x="11875678" y="0"/>
                  </a:lnTo>
                  <a:lnTo>
                    <a:pt x="11875678" y="36576"/>
                  </a:lnTo>
                  <a:lnTo>
                    <a:pt x="11875678" y="45719"/>
                  </a:lnTo>
                  <a:lnTo>
                    <a:pt x="11875678" y="6877877"/>
                  </a:lnTo>
                  <a:lnTo>
                    <a:pt x="2290895" y="6877877"/>
                  </a:lnTo>
                  <a:lnTo>
                    <a:pt x="2340825" y="6843948"/>
                  </a:lnTo>
                  <a:cubicBezTo>
                    <a:pt x="2563746" y="6654096"/>
                    <a:pt x="2678213" y="6317388"/>
                    <a:pt x="2677054" y="6012927"/>
                  </a:cubicBezTo>
                  <a:cubicBezTo>
                    <a:pt x="2677054" y="5909116"/>
                    <a:pt x="2673962" y="5813052"/>
                    <a:pt x="2666235" y="5726284"/>
                  </a:cubicBezTo>
                  <a:cubicBezTo>
                    <a:pt x="1941375" y="5963345"/>
                    <a:pt x="1409708" y="6225197"/>
                    <a:pt x="1004775" y="6480852"/>
                  </a:cubicBezTo>
                  <a:cubicBezTo>
                    <a:pt x="1124554" y="6643541"/>
                    <a:pt x="1246652" y="6776016"/>
                    <a:pt x="1382081" y="6867819"/>
                  </a:cubicBezTo>
                  <a:lnTo>
                    <a:pt x="1399251" y="6877877"/>
                  </a:lnTo>
                  <a:lnTo>
                    <a:pt x="0" y="6877877"/>
                  </a:lnTo>
                  <a:lnTo>
                    <a:pt x="12776" y="6865466"/>
                  </a:lnTo>
                  <a:cubicBezTo>
                    <a:pt x="178329" y="6707036"/>
                    <a:pt x="374121" y="6530745"/>
                    <a:pt x="628216" y="6348355"/>
                  </a:cubicBezTo>
                  <a:cubicBezTo>
                    <a:pt x="668438" y="6318924"/>
                    <a:pt x="710207" y="6289494"/>
                    <a:pt x="755070" y="6260064"/>
                  </a:cubicBezTo>
                  <a:lnTo>
                    <a:pt x="885018" y="6174871"/>
                  </a:lnTo>
                  <a:cubicBezTo>
                    <a:pt x="1290332" y="5919293"/>
                    <a:pt x="1824048" y="5657518"/>
                    <a:pt x="2557326" y="5420527"/>
                  </a:cubicBezTo>
                  <a:lnTo>
                    <a:pt x="2704291" y="5374058"/>
                  </a:lnTo>
                  <a:lnTo>
                    <a:pt x="2854350" y="5329139"/>
                  </a:lnTo>
                  <a:cubicBezTo>
                    <a:pt x="3004409" y="5285768"/>
                    <a:pt x="3162203" y="5242397"/>
                    <a:pt x="3329279" y="5200575"/>
                  </a:cubicBezTo>
                  <a:cubicBezTo>
                    <a:pt x="3440663" y="5172694"/>
                    <a:pt x="3547406" y="5147910"/>
                    <a:pt x="3651055" y="5126225"/>
                  </a:cubicBezTo>
                  <a:cubicBezTo>
                    <a:pt x="4333282" y="4975976"/>
                    <a:pt x="4785006" y="4875293"/>
                    <a:pt x="5218166" y="3791021"/>
                  </a:cubicBezTo>
                  <a:cubicBezTo>
                    <a:pt x="5218166" y="3789472"/>
                    <a:pt x="5218166" y="3787923"/>
                    <a:pt x="5219713" y="3787923"/>
                  </a:cubicBezTo>
                  <a:cubicBezTo>
                    <a:pt x="5219713" y="3784825"/>
                    <a:pt x="5221260" y="3783276"/>
                    <a:pt x="5221260" y="3781727"/>
                  </a:cubicBezTo>
                  <a:cubicBezTo>
                    <a:pt x="5224354" y="3777080"/>
                    <a:pt x="5352756" y="3498267"/>
                    <a:pt x="5504362" y="2911211"/>
                  </a:cubicBezTo>
                  <a:cubicBezTo>
                    <a:pt x="5615746" y="2480600"/>
                    <a:pt x="5739506" y="1882701"/>
                    <a:pt x="5833873" y="1103574"/>
                  </a:cubicBezTo>
                  <a:cubicBezTo>
                    <a:pt x="5880283" y="730275"/>
                    <a:pt x="5909676" y="415836"/>
                    <a:pt x="5929787" y="152512"/>
                  </a:cubicBezTo>
                  <a:lnTo>
                    <a:pt x="5937379" y="43886"/>
                  </a:lnTo>
                  <a:lnTo>
                    <a:pt x="5937379" y="0"/>
                  </a:lnTo>
                  <a:close/>
                </a:path>
              </a:pathLst>
            </a:custGeom>
            <a:solidFill>
              <a:schemeClr val="accent2">
                <a:alpha val="9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bg1"/>
                </a:solidFill>
                <a:latin typeface="+mn-lt"/>
              </a:rPr>
              <a:t>©2021 Albireo Pharma, Inc. All rights reserved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8065" y="5709929"/>
            <a:ext cx="1964826" cy="71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11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4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3F338700-E98E-EB48-8C1A-38A5E84DD6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35D9D57-4F83-4642-B791-111E421DC022}"/>
              </a:ext>
            </a:extLst>
          </p:cNvPr>
          <p:cNvGrpSpPr/>
          <p:nvPr userDrawn="1"/>
        </p:nvGrpSpPr>
        <p:grpSpPr>
          <a:xfrm>
            <a:off x="152615" y="0"/>
            <a:ext cx="12039385" cy="6858001"/>
            <a:chOff x="152615" y="0"/>
            <a:chExt cx="12039385" cy="6858001"/>
          </a:xfrm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222F472-5494-D546-8A46-616C3B1A7A4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2615" y="0"/>
              <a:ext cx="6101087" cy="6858000"/>
            </a:xfrm>
            <a:custGeom>
              <a:avLst/>
              <a:gdLst>
                <a:gd name="connsiteX0" fmla="*/ 5955080 w 6101087"/>
                <a:gd name="connsiteY0" fmla="*/ 0 h 6858000"/>
                <a:gd name="connsiteX1" fmla="*/ 6101087 w 6101087"/>
                <a:gd name="connsiteY1" fmla="*/ 0 h 6858000"/>
                <a:gd name="connsiteX2" fmla="*/ 6101087 w 6101087"/>
                <a:gd name="connsiteY2" fmla="*/ 43759 h 6858000"/>
                <a:gd name="connsiteX3" fmla="*/ 6093495 w 6101087"/>
                <a:gd name="connsiteY3" fmla="*/ 152071 h 6858000"/>
                <a:gd name="connsiteX4" fmla="*/ 5997581 w 6101087"/>
                <a:gd name="connsiteY4" fmla="*/ 1100385 h 6858000"/>
                <a:gd name="connsiteX5" fmla="*/ 5668070 w 6101087"/>
                <a:gd name="connsiteY5" fmla="*/ 2902798 h 6858000"/>
                <a:gd name="connsiteX6" fmla="*/ 5384968 w 6101087"/>
                <a:gd name="connsiteY6" fmla="*/ 3770798 h 6858000"/>
                <a:gd name="connsiteX7" fmla="*/ 5383421 w 6101087"/>
                <a:gd name="connsiteY7" fmla="*/ 3776976 h 6858000"/>
                <a:gd name="connsiteX8" fmla="*/ 5381874 w 6101087"/>
                <a:gd name="connsiteY8" fmla="*/ 3780065 h 6858000"/>
                <a:gd name="connsiteX9" fmla="*/ 3814763 w 6101087"/>
                <a:gd name="connsiteY9" fmla="*/ 5111411 h 6858000"/>
                <a:gd name="connsiteX10" fmla="*/ 3492987 w 6101087"/>
                <a:gd name="connsiteY10" fmla="*/ 5185546 h 6858000"/>
                <a:gd name="connsiteX11" fmla="*/ 3018058 w 6101087"/>
                <a:gd name="connsiteY11" fmla="*/ 5313738 h 6858000"/>
                <a:gd name="connsiteX12" fmla="*/ 2867999 w 6101087"/>
                <a:gd name="connsiteY12" fmla="*/ 5358527 h 6858000"/>
                <a:gd name="connsiteX13" fmla="*/ 2721034 w 6101087"/>
                <a:gd name="connsiteY13" fmla="*/ 5404862 h 6858000"/>
                <a:gd name="connsiteX14" fmla="*/ 1048726 w 6101087"/>
                <a:gd name="connsiteY14" fmla="*/ 6157026 h 6858000"/>
                <a:gd name="connsiteX15" fmla="*/ 918778 w 6101087"/>
                <a:gd name="connsiteY15" fmla="*/ 6241973 h 6858000"/>
                <a:gd name="connsiteX16" fmla="*/ 791924 w 6101087"/>
                <a:gd name="connsiteY16" fmla="*/ 6330009 h 6858000"/>
                <a:gd name="connsiteX17" fmla="*/ 176484 w 6101087"/>
                <a:gd name="connsiteY17" fmla="*/ 6845625 h 6858000"/>
                <a:gd name="connsiteX18" fmla="*/ 163708 w 6101087"/>
                <a:gd name="connsiteY18" fmla="*/ 6858000 h 6858000"/>
                <a:gd name="connsiteX19" fmla="*/ 0 w 6101087"/>
                <a:gd name="connsiteY19" fmla="*/ 6858000 h 6858000"/>
                <a:gd name="connsiteX20" fmla="*/ 29966 w 6101087"/>
                <a:gd name="connsiteY20" fmla="*/ 6828890 h 6858000"/>
                <a:gd name="connsiteX21" fmla="*/ 645406 w 6101087"/>
                <a:gd name="connsiteY21" fmla="*/ 6311779 h 6858000"/>
                <a:gd name="connsiteX22" fmla="*/ 772260 w 6101087"/>
                <a:gd name="connsiteY22" fmla="*/ 6223488 h 6858000"/>
                <a:gd name="connsiteX23" fmla="*/ 902208 w 6101087"/>
                <a:gd name="connsiteY23" fmla="*/ 6138295 h 6858000"/>
                <a:gd name="connsiteX24" fmla="*/ 2574516 w 6101087"/>
                <a:gd name="connsiteY24" fmla="*/ 5383951 h 6858000"/>
                <a:gd name="connsiteX25" fmla="*/ 2721481 w 6101087"/>
                <a:gd name="connsiteY25" fmla="*/ 5337482 h 6858000"/>
                <a:gd name="connsiteX26" fmla="*/ 2871540 w 6101087"/>
                <a:gd name="connsiteY26" fmla="*/ 5292563 h 6858000"/>
                <a:gd name="connsiteX27" fmla="*/ 3346469 w 6101087"/>
                <a:gd name="connsiteY27" fmla="*/ 5163999 h 6858000"/>
                <a:gd name="connsiteX28" fmla="*/ 3668245 w 6101087"/>
                <a:gd name="connsiteY28" fmla="*/ 5089649 h 6858000"/>
                <a:gd name="connsiteX29" fmla="*/ 5235357 w 6101087"/>
                <a:gd name="connsiteY29" fmla="*/ 3754445 h 6858000"/>
                <a:gd name="connsiteX30" fmla="*/ 5236903 w 6101087"/>
                <a:gd name="connsiteY30" fmla="*/ 3751347 h 6858000"/>
                <a:gd name="connsiteX31" fmla="*/ 5238450 w 6101087"/>
                <a:gd name="connsiteY31" fmla="*/ 3745151 h 6858000"/>
                <a:gd name="connsiteX32" fmla="*/ 5521553 w 6101087"/>
                <a:gd name="connsiteY32" fmla="*/ 2874635 h 6858000"/>
                <a:gd name="connsiteX33" fmla="*/ 5851063 w 6101087"/>
                <a:gd name="connsiteY33" fmla="*/ 1066998 h 6858000"/>
                <a:gd name="connsiteX34" fmla="*/ 5946977 w 6101087"/>
                <a:gd name="connsiteY34" fmla="*/ 115936 h 6858000"/>
                <a:gd name="connsiteX35" fmla="*/ 5955080 w 6101087"/>
                <a:gd name="connsiteY35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101087" h="6858000">
                  <a:moveTo>
                    <a:pt x="5955080" y="0"/>
                  </a:moveTo>
                  <a:lnTo>
                    <a:pt x="6101087" y="0"/>
                  </a:lnTo>
                  <a:lnTo>
                    <a:pt x="6101087" y="43759"/>
                  </a:lnTo>
                  <a:lnTo>
                    <a:pt x="6093495" y="152071"/>
                  </a:lnTo>
                  <a:cubicBezTo>
                    <a:pt x="6073384" y="414634"/>
                    <a:pt x="6043991" y="728165"/>
                    <a:pt x="5997581" y="1100385"/>
                  </a:cubicBezTo>
                  <a:cubicBezTo>
                    <a:pt x="5903214" y="1877260"/>
                    <a:pt x="5779454" y="2473431"/>
                    <a:pt x="5668070" y="2902798"/>
                  </a:cubicBezTo>
                  <a:cubicBezTo>
                    <a:pt x="5516464" y="3488157"/>
                    <a:pt x="5388062" y="3766164"/>
                    <a:pt x="5384968" y="3770798"/>
                  </a:cubicBezTo>
                  <a:cubicBezTo>
                    <a:pt x="5384968" y="3772342"/>
                    <a:pt x="5383421" y="3773887"/>
                    <a:pt x="5383421" y="3776976"/>
                  </a:cubicBezTo>
                  <a:cubicBezTo>
                    <a:pt x="5381874" y="3776976"/>
                    <a:pt x="5381874" y="3778521"/>
                    <a:pt x="5381874" y="3780065"/>
                  </a:cubicBezTo>
                  <a:cubicBezTo>
                    <a:pt x="4948714" y="4861204"/>
                    <a:pt x="4496990" y="4961596"/>
                    <a:pt x="3814763" y="5111411"/>
                  </a:cubicBezTo>
                  <a:cubicBezTo>
                    <a:pt x="3711114" y="5133033"/>
                    <a:pt x="3604371" y="5157745"/>
                    <a:pt x="3492987" y="5185546"/>
                  </a:cubicBezTo>
                  <a:cubicBezTo>
                    <a:pt x="3325911" y="5227247"/>
                    <a:pt x="3168117" y="5270492"/>
                    <a:pt x="3018058" y="5313738"/>
                  </a:cubicBezTo>
                  <a:lnTo>
                    <a:pt x="2867999" y="5358527"/>
                  </a:lnTo>
                  <a:lnTo>
                    <a:pt x="2721034" y="5404862"/>
                  </a:lnTo>
                  <a:cubicBezTo>
                    <a:pt x="1987756" y="5641168"/>
                    <a:pt x="1454040" y="5902187"/>
                    <a:pt x="1048726" y="6157026"/>
                  </a:cubicBezTo>
                  <a:lnTo>
                    <a:pt x="918778" y="6241973"/>
                  </a:lnTo>
                  <a:cubicBezTo>
                    <a:pt x="873915" y="6271318"/>
                    <a:pt x="832146" y="6300663"/>
                    <a:pt x="791924" y="6330009"/>
                  </a:cubicBezTo>
                  <a:cubicBezTo>
                    <a:pt x="537829" y="6511871"/>
                    <a:pt x="342037" y="6687653"/>
                    <a:pt x="176484" y="6845625"/>
                  </a:cubicBezTo>
                  <a:lnTo>
                    <a:pt x="163708" y="6858000"/>
                  </a:lnTo>
                  <a:lnTo>
                    <a:pt x="0" y="6858000"/>
                  </a:lnTo>
                  <a:lnTo>
                    <a:pt x="29966" y="6828890"/>
                  </a:lnTo>
                  <a:cubicBezTo>
                    <a:pt x="195519" y="6670460"/>
                    <a:pt x="391311" y="6494169"/>
                    <a:pt x="645406" y="6311779"/>
                  </a:cubicBezTo>
                  <a:cubicBezTo>
                    <a:pt x="685628" y="6282348"/>
                    <a:pt x="727397" y="6252918"/>
                    <a:pt x="772260" y="6223488"/>
                  </a:cubicBezTo>
                  <a:cubicBezTo>
                    <a:pt x="814029" y="6195607"/>
                    <a:pt x="857345" y="6167725"/>
                    <a:pt x="902208" y="6138295"/>
                  </a:cubicBezTo>
                  <a:cubicBezTo>
                    <a:pt x="1307522" y="5882717"/>
                    <a:pt x="1841238" y="5620942"/>
                    <a:pt x="2574516" y="5383951"/>
                  </a:cubicBezTo>
                  <a:lnTo>
                    <a:pt x="2721481" y="5337482"/>
                  </a:lnTo>
                  <a:cubicBezTo>
                    <a:pt x="2770985" y="5321993"/>
                    <a:pt x="2820489" y="5308052"/>
                    <a:pt x="2871540" y="5292563"/>
                  </a:cubicBezTo>
                  <a:cubicBezTo>
                    <a:pt x="3021599" y="5249192"/>
                    <a:pt x="3179393" y="5205821"/>
                    <a:pt x="3346469" y="5163999"/>
                  </a:cubicBezTo>
                  <a:cubicBezTo>
                    <a:pt x="3457853" y="5136118"/>
                    <a:pt x="3564596" y="5111334"/>
                    <a:pt x="3668245" y="5089649"/>
                  </a:cubicBezTo>
                  <a:cubicBezTo>
                    <a:pt x="4350473" y="4939400"/>
                    <a:pt x="4802196" y="4838717"/>
                    <a:pt x="5235357" y="3754445"/>
                  </a:cubicBezTo>
                  <a:cubicBezTo>
                    <a:pt x="5235357" y="3752896"/>
                    <a:pt x="5235357" y="3751347"/>
                    <a:pt x="5236903" y="3751347"/>
                  </a:cubicBezTo>
                  <a:cubicBezTo>
                    <a:pt x="5236903" y="3748249"/>
                    <a:pt x="5238450" y="3746700"/>
                    <a:pt x="5238450" y="3745151"/>
                  </a:cubicBezTo>
                  <a:cubicBezTo>
                    <a:pt x="5241544" y="3740504"/>
                    <a:pt x="5369946" y="3461691"/>
                    <a:pt x="5521553" y="2874635"/>
                  </a:cubicBezTo>
                  <a:cubicBezTo>
                    <a:pt x="5632936" y="2444024"/>
                    <a:pt x="5756696" y="1846125"/>
                    <a:pt x="5851063" y="1066998"/>
                  </a:cubicBezTo>
                  <a:cubicBezTo>
                    <a:pt x="5897473" y="693699"/>
                    <a:pt x="5926866" y="379260"/>
                    <a:pt x="5946977" y="115936"/>
                  </a:cubicBezTo>
                  <a:lnTo>
                    <a:pt x="5955080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426BBED9-B804-FB48-A354-0235DE7D92E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28780" y="1"/>
              <a:ext cx="5799986" cy="3750647"/>
            </a:xfrm>
            <a:custGeom>
              <a:avLst/>
              <a:gdLst>
                <a:gd name="connsiteX0" fmla="*/ 4939026 w 5799986"/>
                <a:gd name="connsiteY0" fmla="*/ 0 h 3750647"/>
                <a:gd name="connsiteX1" fmla="*/ 5004666 w 5799986"/>
                <a:gd name="connsiteY1" fmla="*/ 0 h 3750647"/>
                <a:gd name="connsiteX2" fmla="*/ 5086947 w 5799986"/>
                <a:gd name="connsiteY2" fmla="*/ 36470 h 3750647"/>
                <a:gd name="connsiteX3" fmla="*/ 5085544 w 5799986"/>
                <a:gd name="connsiteY3" fmla="*/ 36470 h 3750647"/>
                <a:gd name="connsiteX4" fmla="*/ 5094014 w 5799986"/>
                <a:gd name="connsiteY4" fmla="*/ 39603 h 3750647"/>
                <a:gd name="connsiteX5" fmla="*/ 5171801 w 5799986"/>
                <a:gd name="connsiteY5" fmla="*/ 74081 h 3750647"/>
                <a:gd name="connsiteX6" fmla="*/ 5171801 w 5799986"/>
                <a:gd name="connsiteY6" fmla="*/ 73262 h 3750647"/>
                <a:gd name="connsiteX7" fmla="*/ 5387669 w 5799986"/>
                <a:gd name="connsiteY7" fmla="*/ 174315 h 3750647"/>
                <a:gd name="connsiteX8" fmla="*/ 5799845 w 5799986"/>
                <a:gd name="connsiteY8" fmla="*/ 701291 h 3750647"/>
                <a:gd name="connsiteX9" fmla="*/ 4738577 w 5799986"/>
                <a:gd name="connsiteY9" fmla="*/ 1511937 h 3750647"/>
                <a:gd name="connsiteX10" fmla="*/ 2930090 w 5799986"/>
                <a:gd name="connsiteY10" fmla="*/ 2744118 h 3750647"/>
                <a:gd name="connsiteX11" fmla="*/ 2185965 w 5799986"/>
                <a:gd name="connsiteY11" fmla="*/ 3324694 h 3750647"/>
                <a:gd name="connsiteX12" fmla="*/ 543010 w 5799986"/>
                <a:gd name="connsiteY12" fmla="*/ 3735422 h 3750647"/>
                <a:gd name="connsiteX13" fmla="*/ 0 w 5799986"/>
                <a:gd name="connsiteY13" fmla="*/ 3747774 h 3750647"/>
                <a:gd name="connsiteX14" fmla="*/ 12759 w 5799986"/>
                <a:gd name="connsiteY14" fmla="*/ 3719688 h 3750647"/>
                <a:gd name="connsiteX15" fmla="*/ 71170 w 5799986"/>
                <a:gd name="connsiteY15" fmla="*/ 3716450 h 3750647"/>
                <a:gd name="connsiteX16" fmla="*/ 396492 w 5799986"/>
                <a:gd name="connsiteY16" fmla="*/ 3709672 h 3750647"/>
                <a:gd name="connsiteX17" fmla="*/ 2039447 w 5799986"/>
                <a:gd name="connsiteY17" fmla="*/ 3297754 h 3750647"/>
                <a:gd name="connsiteX18" fmla="*/ 2783572 w 5799986"/>
                <a:gd name="connsiteY18" fmla="*/ 2715495 h 3750647"/>
                <a:gd name="connsiteX19" fmla="*/ 4592059 w 5799986"/>
                <a:gd name="connsiteY19" fmla="*/ 1479743 h 3750647"/>
                <a:gd name="connsiteX20" fmla="*/ 5653327 w 5799986"/>
                <a:gd name="connsiteY20" fmla="*/ 666748 h 3750647"/>
                <a:gd name="connsiteX21" fmla="*/ 4975531 w 5799986"/>
                <a:gd name="connsiteY21" fmla="*/ 13540 h 3750647"/>
                <a:gd name="connsiteX22" fmla="*/ 4939026 w 5799986"/>
                <a:gd name="connsiteY22" fmla="*/ 0 h 375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799986" h="3750647">
                  <a:moveTo>
                    <a:pt x="4939026" y="0"/>
                  </a:moveTo>
                  <a:lnTo>
                    <a:pt x="5004666" y="0"/>
                  </a:lnTo>
                  <a:lnTo>
                    <a:pt x="5086947" y="36470"/>
                  </a:lnTo>
                  <a:lnTo>
                    <a:pt x="5085544" y="36470"/>
                  </a:lnTo>
                  <a:lnTo>
                    <a:pt x="5094014" y="39603"/>
                  </a:lnTo>
                  <a:lnTo>
                    <a:pt x="5171801" y="74081"/>
                  </a:lnTo>
                  <a:lnTo>
                    <a:pt x="5171801" y="73262"/>
                  </a:lnTo>
                  <a:lnTo>
                    <a:pt x="5387669" y="174315"/>
                  </a:lnTo>
                  <a:cubicBezTo>
                    <a:pt x="5632987" y="309473"/>
                    <a:pt x="5805647" y="479088"/>
                    <a:pt x="5799845" y="701291"/>
                  </a:cubicBezTo>
                  <a:cubicBezTo>
                    <a:pt x="5793657" y="999301"/>
                    <a:pt x="5249100" y="1275692"/>
                    <a:pt x="4738577" y="1511937"/>
                  </a:cubicBezTo>
                  <a:cubicBezTo>
                    <a:pt x="3774773" y="1958179"/>
                    <a:pt x="3306020" y="2393611"/>
                    <a:pt x="2930090" y="2744118"/>
                  </a:cubicBezTo>
                  <a:cubicBezTo>
                    <a:pt x="2687205" y="2969554"/>
                    <a:pt x="2476808" y="3164109"/>
                    <a:pt x="2185965" y="3324694"/>
                  </a:cubicBezTo>
                  <a:cubicBezTo>
                    <a:pt x="1565602" y="3664393"/>
                    <a:pt x="696167" y="3735422"/>
                    <a:pt x="543010" y="3735422"/>
                  </a:cubicBezTo>
                  <a:cubicBezTo>
                    <a:pt x="389853" y="3735422"/>
                    <a:pt x="95916" y="3758582"/>
                    <a:pt x="0" y="3747774"/>
                  </a:cubicBezTo>
                  <a:lnTo>
                    <a:pt x="12759" y="3719688"/>
                  </a:lnTo>
                  <a:lnTo>
                    <a:pt x="71170" y="3716450"/>
                  </a:lnTo>
                  <a:cubicBezTo>
                    <a:pt x="142899" y="3712939"/>
                    <a:pt x="243916" y="3709672"/>
                    <a:pt x="396492" y="3709672"/>
                  </a:cubicBezTo>
                  <a:cubicBezTo>
                    <a:pt x="803363" y="3709672"/>
                    <a:pt x="1419084" y="3638438"/>
                    <a:pt x="2039447" y="3297754"/>
                  </a:cubicBezTo>
                  <a:cubicBezTo>
                    <a:pt x="2330290" y="3136704"/>
                    <a:pt x="2540687" y="2941585"/>
                    <a:pt x="2783572" y="2715495"/>
                  </a:cubicBezTo>
                  <a:cubicBezTo>
                    <a:pt x="3159502" y="2363972"/>
                    <a:pt x="3628255" y="1927278"/>
                    <a:pt x="4592059" y="1479743"/>
                  </a:cubicBezTo>
                  <a:cubicBezTo>
                    <a:pt x="5102582" y="1242813"/>
                    <a:pt x="5647139" y="965621"/>
                    <a:pt x="5653327" y="666748"/>
                  </a:cubicBezTo>
                  <a:cubicBezTo>
                    <a:pt x="5661063" y="369618"/>
                    <a:pt x="5351534" y="166249"/>
                    <a:pt x="4975531" y="13540"/>
                  </a:cubicBezTo>
                  <a:lnTo>
                    <a:pt x="4939026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EEF4FEEA-AAE2-DD40-B520-5DB6A11FEC0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36124" y="5709736"/>
              <a:ext cx="557260" cy="1148265"/>
            </a:xfrm>
            <a:custGeom>
              <a:avLst/>
              <a:gdLst>
                <a:gd name="connsiteX0" fmla="*/ 546433 w 557260"/>
                <a:gd name="connsiteY0" fmla="*/ 0 h 1148265"/>
                <a:gd name="connsiteX1" fmla="*/ 557252 w 557260"/>
                <a:gd name="connsiteY1" fmla="*/ 285815 h 1148265"/>
                <a:gd name="connsiteX2" fmla="*/ 221023 w 557260"/>
                <a:gd name="connsiteY2" fmla="*/ 1114434 h 1148265"/>
                <a:gd name="connsiteX3" fmla="*/ 171093 w 557260"/>
                <a:gd name="connsiteY3" fmla="*/ 1148265 h 1148265"/>
                <a:gd name="connsiteX4" fmla="*/ 0 w 557260"/>
                <a:gd name="connsiteY4" fmla="*/ 1148265 h 1148265"/>
                <a:gd name="connsiteX5" fmla="*/ 74505 w 557260"/>
                <a:gd name="connsiteY5" fmla="*/ 1097637 h 1148265"/>
                <a:gd name="connsiteX6" fmla="*/ 410734 w 557260"/>
                <a:gd name="connsiteY6" fmla="*/ 266616 h 1148265"/>
                <a:gd name="connsiteX7" fmla="*/ 408222 w 557260"/>
                <a:gd name="connsiteY7" fmla="*/ 116903 h 1148265"/>
                <a:gd name="connsiteX8" fmla="*/ 404078 w 557260"/>
                <a:gd name="connsiteY8" fmla="*/ 48593 h 1148265"/>
                <a:gd name="connsiteX9" fmla="*/ 546433 w 557260"/>
                <a:gd name="connsiteY9" fmla="*/ 0 h 114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7260" h="1148265">
                  <a:moveTo>
                    <a:pt x="546433" y="0"/>
                  </a:moveTo>
                  <a:cubicBezTo>
                    <a:pt x="554160" y="86518"/>
                    <a:pt x="557252" y="182304"/>
                    <a:pt x="557252" y="285815"/>
                  </a:cubicBezTo>
                  <a:cubicBezTo>
                    <a:pt x="558411" y="589396"/>
                    <a:pt x="443944" y="925131"/>
                    <a:pt x="221023" y="1114434"/>
                  </a:cubicBezTo>
                  <a:lnTo>
                    <a:pt x="171093" y="1148265"/>
                  </a:lnTo>
                  <a:lnTo>
                    <a:pt x="0" y="1148265"/>
                  </a:lnTo>
                  <a:lnTo>
                    <a:pt x="74505" y="1097637"/>
                  </a:lnTo>
                  <a:cubicBezTo>
                    <a:pt x="297426" y="907785"/>
                    <a:pt x="411893" y="571077"/>
                    <a:pt x="410734" y="266616"/>
                  </a:cubicBezTo>
                  <a:cubicBezTo>
                    <a:pt x="410734" y="214711"/>
                    <a:pt x="409961" y="164742"/>
                    <a:pt x="408222" y="116903"/>
                  </a:cubicBezTo>
                  <a:lnTo>
                    <a:pt x="404078" y="48593"/>
                  </a:lnTo>
                  <a:lnTo>
                    <a:pt x="546433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53A54F7-ACEB-3E4C-8C69-5517B97A8025}"/>
                </a:ext>
              </a:extLst>
            </p:cNvPr>
            <p:cNvSpPr/>
            <p:nvPr userDrawn="1"/>
          </p:nvSpPr>
          <p:spPr>
            <a:xfrm>
              <a:off x="316322" y="0"/>
              <a:ext cx="11875678" cy="6858000"/>
            </a:xfrm>
            <a:custGeom>
              <a:avLst/>
              <a:gdLst>
                <a:gd name="connsiteX0" fmla="*/ 5937379 w 11875678"/>
                <a:gd name="connsiteY0" fmla="*/ 0 h 6877877"/>
                <a:gd name="connsiteX1" fmla="*/ 6299163 w 11875678"/>
                <a:gd name="connsiteY1" fmla="*/ 0 h 6877877"/>
                <a:gd name="connsiteX2" fmla="*/ 6299163 w 11875678"/>
                <a:gd name="connsiteY2" fmla="*/ 75800 h 6877877"/>
                <a:gd name="connsiteX3" fmla="*/ 6300422 w 11875678"/>
                <a:gd name="connsiteY3" fmla="*/ 189858 h 6877877"/>
                <a:gd name="connsiteX4" fmla="*/ 6299163 w 11875678"/>
                <a:gd name="connsiteY4" fmla="*/ 285303 h 6877877"/>
                <a:gd name="connsiteX5" fmla="*/ 6299163 w 11875678"/>
                <a:gd name="connsiteY5" fmla="*/ 310101 h 6877877"/>
                <a:gd name="connsiteX6" fmla="*/ 6298836 w 11875678"/>
                <a:gd name="connsiteY6" fmla="*/ 310101 h 6877877"/>
                <a:gd name="connsiteX7" fmla="*/ 6297529 w 11875678"/>
                <a:gd name="connsiteY7" fmla="*/ 409230 h 6877877"/>
                <a:gd name="connsiteX8" fmla="*/ 6242660 w 11875678"/>
                <a:gd name="connsiteY8" fmla="*/ 1141567 h 6877877"/>
                <a:gd name="connsiteX9" fmla="*/ 5512458 w 11875678"/>
                <a:gd name="connsiteY9" fmla="*/ 3758636 h 6877877"/>
                <a:gd name="connsiteX10" fmla="*/ 6055468 w 11875678"/>
                <a:gd name="connsiteY10" fmla="*/ 3746248 h 6877877"/>
                <a:gd name="connsiteX11" fmla="*/ 7698423 w 11875678"/>
                <a:gd name="connsiteY11" fmla="*/ 3334330 h 6877877"/>
                <a:gd name="connsiteX12" fmla="*/ 8442548 w 11875678"/>
                <a:gd name="connsiteY12" fmla="*/ 2752071 h 6877877"/>
                <a:gd name="connsiteX13" fmla="*/ 10251035 w 11875678"/>
                <a:gd name="connsiteY13" fmla="*/ 1516319 h 6877877"/>
                <a:gd name="connsiteX14" fmla="*/ 11312303 w 11875678"/>
                <a:gd name="connsiteY14" fmla="*/ 703324 h 6877877"/>
                <a:gd name="connsiteX15" fmla="*/ 10900127 w 11875678"/>
                <a:gd name="connsiteY15" fmla="*/ 174820 h 6877877"/>
                <a:gd name="connsiteX16" fmla="*/ 10684259 w 11875678"/>
                <a:gd name="connsiteY16" fmla="*/ 73474 h 6877877"/>
                <a:gd name="connsiteX17" fmla="*/ 10684259 w 11875678"/>
                <a:gd name="connsiteY17" fmla="*/ 74296 h 6877877"/>
                <a:gd name="connsiteX18" fmla="*/ 10606472 w 11875678"/>
                <a:gd name="connsiteY18" fmla="*/ 39718 h 6877877"/>
                <a:gd name="connsiteX19" fmla="*/ 10598002 w 11875678"/>
                <a:gd name="connsiteY19" fmla="*/ 36576 h 6877877"/>
                <a:gd name="connsiteX20" fmla="*/ 10599405 w 11875678"/>
                <a:gd name="connsiteY20" fmla="*/ 36576 h 6877877"/>
                <a:gd name="connsiteX21" fmla="*/ 10517124 w 11875678"/>
                <a:gd name="connsiteY21" fmla="*/ 0 h 6877877"/>
                <a:gd name="connsiteX22" fmla="*/ 10646318 w 11875678"/>
                <a:gd name="connsiteY22" fmla="*/ 0 h 6877877"/>
                <a:gd name="connsiteX23" fmla="*/ 10684259 w 11875678"/>
                <a:gd name="connsiteY23" fmla="*/ 0 h 6877877"/>
                <a:gd name="connsiteX24" fmla="*/ 11875678 w 11875678"/>
                <a:gd name="connsiteY24" fmla="*/ 0 h 6877877"/>
                <a:gd name="connsiteX25" fmla="*/ 11875678 w 11875678"/>
                <a:gd name="connsiteY25" fmla="*/ 36576 h 6877877"/>
                <a:gd name="connsiteX26" fmla="*/ 11875678 w 11875678"/>
                <a:gd name="connsiteY26" fmla="*/ 45719 h 6877877"/>
                <a:gd name="connsiteX27" fmla="*/ 11875678 w 11875678"/>
                <a:gd name="connsiteY27" fmla="*/ 6877877 h 6877877"/>
                <a:gd name="connsiteX28" fmla="*/ 2290895 w 11875678"/>
                <a:gd name="connsiteY28" fmla="*/ 6877877 h 6877877"/>
                <a:gd name="connsiteX29" fmla="*/ 2340825 w 11875678"/>
                <a:gd name="connsiteY29" fmla="*/ 6843948 h 6877877"/>
                <a:gd name="connsiteX30" fmla="*/ 2677054 w 11875678"/>
                <a:gd name="connsiteY30" fmla="*/ 6012927 h 6877877"/>
                <a:gd name="connsiteX31" fmla="*/ 2666235 w 11875678"/>
                <a:gd name="connsiteY31" fmla="*/ 5726284 h 6877877"/>
                <a:gd name="connsiteX32" fmla="*/ 1004775 w 11875678"/>
                <a:gd name="connsiteY32" fmla="*/ 6480852 h 6877877"/>
                <a:gd name="connsiteX33" fmla="*/ 1382081 w 11875678"/>
                <a:gd name="connsiteY33" fmla="*/ 6867819 h 6877877"/>
                <a:gd name="connsiteX34" fmla="*/ 1399251 w 11875678"/>
                <a:gd name="connsiteY34" fmla="*/ 6877877 h 6877877"/>
                <a:gd name="connsiteX35" fmla="*/ 0 w 11875678"/>
                <a:gd name="connsiteY35" fmla="*/ 6877877 h 6877877"/>
                <a:gd name="connsiteX36" fmla="*/ 12776 w 11875678"/>
                <a:gd name="connsiteY36" fmla="*/ 6865466 h 6877877"/>
                <a:gd name="connsiteX37" fmla="*/ 628216 w 11875678"/>
                <a:gd name="connsiteY37" fmla="*/ 6348355 h 6877877"/>
                <a:gd name="connsiteX38" fmla="*/ 755070 w 11875678"/>
                <a:gd name="connsiteY38" fmla="*/ 6260064 h 6877877"/>
                <a:gd name="connsiteX39" fmla="*/ 885018 w 11875678"/>
                <a:gd name="connsiteY39" fmla="*/ 6174871 h 6877877"/>
                <a:gd name="connsiteX40" fmla="*/ 2557326 w 11875678"/>
                <a:gd name="connsiteY40" fmla="*/ 5420527 h 6877877"/>
                <a:gd name="connsiteX41" fmla="*/ 2704291 w 11875678"/>
                <a:gd name="connsiteY41" fmla="*/ 5374058 h 6877877"/>
                <a:gd name="connsiteX42" fmla="*/ 2854350 w 11875678"/>
                <a:gd name="connsiteY42" fmla="*/ 5329139 h 6877877"/>
                <a:gd name="connsiteX43" fmla="*/ 3329279 w 11875678"/>
                <a:gd name="connsiteY43" fmla="*/ 5200575 h 6877877"/>
                <a:gd name="connsiteX44" fmla="*/ 3651055 w 11875678"/>
                <a:gd name="connsiteY44" fmla="*/ 5126225 h 6877877"/>
                <a:gd name="connsiteX45" fmla="*/ 5218166 w 11875678"/>
                <a:gd name="connsiteY45" fmla="*/ 3791021 h 6877877"/>
                <a:gd name="connsiteX46" fmla="*/ 5219713 w 11875678"/>
                <a:gd name="connsiteY46" fmla="*/ 3787923 h 6877877"/>
                <a:gd name="connsiteX47" fmla="*/ 5221260 w 11875678"/>
                <a:gd name="connsiteY47" fmla="*/ 3781727 h 6877877"/>
                <a:gd name="connsiteX48" fmla="*/ 5504362 w 11875678"/>
                <a:gd name="connsiteY48" fmla="*/ 2911211 h 6877877"/>
                <a:gd name="connsiteX49" fmla="*/ 5833873 w 11875678"/>
                <a:gd name="connsiteY49" fmla="*/ 1103574 h 6877877"/>
                <a:gd name="connsiteX50" fmla="*/ 5929787 w 11875678"/>
                <a:gd name="connsiteY50" fmla="*/ 152512 h 6877877"/>
                <a:gd name="connsiteX51" fmla="*/ 5937379 w 11875678"/>
                <a:gd name="connsiteY51" fmla="*/ 43886 h 6877877"/>
                <a:gd name="connsiteX52" fmla="*/ 5937379 w 11875678"/>
                <a:gd name="connsiteY52" fmla="*/ 0 h 687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1875678" h="6877877">
                  <a:moveTo>
                    <a:pt x="5937379" y="0"/>
                  </a:moveTo>
                  <a:lnTo>
                    <a:pt x="6299163" y="0"/>
                  </a:lnTo>
                  <a:lnTo>
                    <a:pt x="6299163" y="75800"/>
                  </a:lnTo>
                  <a:lnTo>
                    <a:pt x="6300422" y="189858"/>
                  </a:lnTo>
                  <a:lnTo>
                    <a:pt x="6299163" y="285303"/>
                  </a:lnTo>
                  <a:lnTo>
                    <a:pt x="6299163" y="310101"/>
                  </a:lnTo>
                  <a:lnTo>
                    <a:pt x="6298836" y="310101"/>
                  </a:lnTo>
                  <a:lnTo>
                    <a:pt x="6297529" y="409230"/>
                  </a:lnTo>
                  <a:cubicBezTo>
                    <a:pt x="6291395" y="635396"/>
                    <a:pt x="6274931" y="881337"/>
                    <a:pt x="6242660" y="1141567"/>
                  </a:cubicBezTo>
                  <a:cubicBezTo>
                    <a:pt x="6086409" y="2392805"/>
                    <a:pt x="5772360" y="3205800"/>
                    <a:pt x="5512458" y="3758636"/>
                  </a:cubicBezTo>
                  <a:cubicBezTo>
                    <a:pt x="5608374" y="3769476"/>
                    <a:pt x="5902311" y="3746248"/>
                    <a:pt x="6055468" y="3746248"/>
                  </a:cubicBezTo>
                  <a:cubicBezTo>
                    <a:pt x="6208625" y="3746248"/>
                    <a:pt x="7078060" y="3675014"/>
                    <a:pt x="7698423" y="3334330"/>
                  </a:cubicBezTo>
                  <a:cubicBezTo>
                    <a:pt x="7989266" y="3173280"/>
                    <a:pt x="8199663" y="2978161"/>
                    <a:pt x="8442548" y="2752071"/>
                  </a:cubicBezTo>
                  <a:cubicBezTo>
                    <a:pt x="8818478" y="2400548"/>
                    <a:pt x="9287231" y="1963854"/>
                    <a:pt x="10251035" y="1516319"/>
                  </a:cubicBezTo>
                  <a:cubicBezTo>
                    <a:pt x="10761558" y="1279389"/>
                    <a:pt x="11306115" y="1002197"/>
                    <a:pt x="11312303" y="703324"/>
                  </a:cubicBezTo>
                  <a:cubicBezTo>
                    <a:pt x="11318105" y="480477"/>
                    <a:pt x="11145445" y="310370"/>
                    <a:pt x="10900127" y="174820"/>
                  </a:cubicBezTo>
                  <a:lnTo>
                    <a:pt x="10684259" y="73474"/>
                  </a:lnTo>
                  <a:lnTo>
                    <a:pt x="10684259" y="74296"/>
                  </a:lnTo>
                  <a:lnTo>
                    <a:pt x="10606472" y="39718"/>
                  </a:lnTo>
                  <a:lnTo>
                    <a:pt x="10598002" y="36576"/>
                  </a:lnTo>
                  <a:lnTo>
                    <a:pt x="10599405" y="36576"/>
                  </a:lnTo>
                  <a:lnTo>
                    <a:pt x="10517124" y="0"/>
                  </a:lnTo>
                  <a:lnTo>
                    <a:pt x="10646318" y="0"/>
                  </a:lnTo>
                  <a:lnTo>
                    <a:pt x="10684259" y="0"/>
                  </a:lnTo>
                  <a:lnTo>
                    <a:pt x="11875678" y="0"/>
                  </a:lnTo>
                  <a:lnTo>
                    <a:pt x="11875678" y="36576"/>
                  </a:lnTo>
                  <a:lnTo>
                    <a:pt x="11875678" y="45719"/>
                  </a:lnTo>
                  <a:lnTo>
                    <a:pt x="11875678" y="6877877"/>
                  </a:lnTo>
                  <a:lnTo>
                    <a:pt x="2290895" y="6877877"/>
                  </a:lnTo>
                  <a:lnTo>
                    <a:pt x="2340825" y="6843948"/>
                  </a:lnTo>
                  <a:cubicBezTo>
                    <a:pt x="2563746" y="6654096"/>
                    <a:pt x="2678213" y="6317388"/>
                    <a:pt x="2677054" y="6012927"/>
                  </a:cubicBezTo>
                  <a:cubicBezTo>
                    <a:pt x="2677054" y="5909116"/>
                    <a:pt x="2673962" y="5813052"/>
                    <a:pt x="2666235" y="5726284"/>
                  </a:cubicBezTo>
                  <a:cubicBezTo>
                    <a:pt x="1941375" y="5963345"/>
                    <a:pt x="1409708" y="6225197"/>
                    <a:pt x="1004775" y="6480852"/>
                  </a:cubicBezTo>
                  <a:cubicBezTo>
                    <a:pt x="1124554" y="6643541"/>
                    <a:pt x="1246652" y="6776016"/>
                    <a:pt x="1382081" y="6867819"/>
                  </a:cubicBezTo>
                  <a:lnTo>
                    <a:pt x="1399251" y="6877877"/>
                  </a:lnTo>
                  <a:lnTo>
                    <a:pt x="0" y="6877877"/>
                  </a:lnTo>
                  <a:lnTo>
                    <a:pt x="12776" y="6865466"/>
                  </a:lnTo>
                  <a:cubicBezTo>
                    <a:pt x="178329" y="6707036"/>
                    <a:pt x="374121" y="6530745"/>
                    <a:pt x="628216" y="6348355"/>
                  </a:cubicBezTo>
                  <a:cubicBezTo>
                    <a:pt x="668438" y="6318924"/>
                    <a:pt x="710207" y="6289494"/>
                    <a:pt x="755070" y="6260064"/>
                  </a:cubicBezTo>
                  <a:lnTo>
                    <a:pt x="885018" y="6174871"/>
                  </a:lnTo>
                  <a:cubicBezTo>
                    <a:pt x="1290332" y="5919293"/>
                    <a:pt x="1824048" y="5657518"/>
                    <a:pt x="2557326" y="5420527"/>
                  </a:cubicBezTo>
                  <a:lnTo>
                    <a:pt x="2704291" y="5374058"/>
                  </a:lnTo>
                  <a:lnTo>
                    <a:pt x="2854350" y="5329139"/>
                  </a:lnTo>
                  <a:cubicBezTo>
                    <a:pt x="3004409" y="5285768"/>
                    <a:pt x="3162203" y="5242397"/>
                    <a:pt x="3329279" y="5200575"/>
                  </a:cubicBezTo>
                  <a:cubicBezTo>
                    <a:pt x="3440663" y="5172694"/>
                    <a:pt x="3547406" y="5147910"/>
                    <a:pt x="3651055" y="5126225"/>
                  </a:cubicBezTo>
                  <a:cubicBezTo>
                    <a:pt x="4333282" y="4975976"/>
                    <a:pt x="4785006" y="4875293"/>
                    <a:pt x="5218166" y="3791021"/>
                  </a:cubicBezTo>
                  <a:cubicBezTo>
                    <a:pt x="5218166" y="3789472"/>
                    <a:pt x="5218166" y="3787923"/>
                    <a:pt x="5219713" y="3787923"/>
                  </a:cubicBezTo>
                  <a:cubicBezTo>
                    <a:pt x="5219713" y="3784825"/>
                    <a:pt x="5221260" y="3783276"/>
                    <a:pt x="5221260" y="3781727"/>
                  </a:cubicBezTo>
                  <a:cubicBezTo>
                    <a:pt x="5224354" y="3777080"/>
                    <a:pt x="5352756" y="3498267"/>
                    <a:pt x="5504362" y="2911211"/>
                  </a:cubicBezTo>
                  <a:cubicBezTo>
                    <a:pt x="5615746" y="2480600"/>
                    <a:pt x="5739506" y="1882701"/>
                    <a:pt x="5833873" y="1103574"/>
                  </a:cubicBezTo>
                  <a:cubicBezTo>
                    <a:pt x="5880283" y="730275"/>
                    <a:pt x="5909676" y="415836"/>
                    <a:pt x="5929787" y="152512"/>
                  </a:cubicBezTo>
                  <a:lnTo>
                    <a:pt x="5937379" y="43886"/>
                  </a:lnTo>
                  <a:lnTo>
                    <a:pt x="5937379" y="0"/>
                  </a:lnTo>
                  <a:close/>
                </a:path>
              </a:pathLst>
            </a:custGeom>
            <a:solidFill>
              <a:srgbClr val="0A5A96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bg1"/>
                </a:solidFill>
                <a:latin typeface="+mn-lt"/>
              </a:rPr>
              <a:t>©2021 Albireo Pharma, Inc. All rights reserved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9071" y="5749717"/>
            <a:ext cx="1890965" cy="64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49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D4A3A6-99E5-1449-8E83-4E21DBC510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03C0A53D-4F9A-394E-8207-6B3033B2D82B}"/>
              </a:ext>
            </a:extLst>
          </p:cNvPr>
          <p:cNvGrpSpPr/>
          <p:nvPr userDrawn="1"/>
        </p:nvGrpSpPr>
        <p:grpSpPr>
          <a:xfrm>
            <a:off x="152615" y="0"/>
            <a:ext cx="12039385" cy="6858001"/>
            <a:chOff x="152615" y="0"/>
            <a:chExt cx="12039385" cy="685800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5381322C-9E23-DB4C-A6C6-248E05443DB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2615" y="0"/>
              <a:ext cx="6101087" cy="6858000"/>
            </a:xfrm>
            <a:custGeom>
              <a:avLst/>
              <a:gdLst>
                <a:gd name="connsiteX0" fmla="*/ 5955080 w 6101087"/>
                <a:gd name="connsiteY0" fmla="*/ 0 h 6858000"/>
                <a:gd name="connsiteX1" fmla="*/ 6101087 w 6101087"/>
                <a:gd name="connsiteY1" fmla="*/ 0 h 6858000"/>
                <a:gd name="connsiteX2" fmla="*/ 6101087 w 6101087"/>
                <a:gd name="connsiteY2" fmla="*/ 43759 h 6858000"/>
                <a:gd name="connsiteX3" fmla="*/ 6093495 w 6101087"/>
                <a:gd name="connsiteY3" fmla="*/ 152071 h 6858000"/>
                <a:gd name="connsiteX4" fmla="*/ 5997581 w 6101087"/>
                <a:gd name="connsiteY4" fmla="*/ 1100385 h 6858000"/>
                <a:gd name="connsiteX5" fmla="*/ 5668070 w 6101087"/>
                <a:gd name="connsiteY5" fmla="*/ 2902798 h 6858000"/>
                <a:gd name="connsiteX6" fmla="*/ 5384968 w 6101087"/>
                <a:gd name="connsiteY6" fmla="*/ 3770798 h 6858000"/>
                <a:gd name="connsiteX7" fmla="*/ 5383421 w 6101087"/>
                <a:gd name="connsiteY7" fmla="*/ 3776976 h 6858000"/>
                <a:gd name="connsiteX8" fmla="*/ 5381874 w 6101087"/>
                <a:gd name="connsiteY8" fmla="*/ 3780065 h 6858000"/>
                <a:gd name="connsiteX9" fmla="*/ 3814763 w 6101087"/>
                <a:gd name="connsiteY9" fmla="*/ 5111411 h 6858000"/>
                <a:gd name="connsiteX10" fmla="*/ 3492987 w 6101087"/>
                <a:gd name="connsiteY10" fmla="*/ 5185546 h 6858000"/>
                <a:gd name="connsiteX11" fmla="*/ 3018058 w 6101087"/>
                <a:gd name="connsiteY11" fmla="*/ 5313738 h 6858000"/>
                <a:gd name="connsiteX12" fmla="*/ 2867999 w 6101087"/>
                <a:gd name="connsiteY12" fmla="*/ 5358527 h 6858000"/>
                <a:gd name="connsiteX13" fmla="*/ 2721034 w 6101087"/>
                <a:gd name="connsiteY13" fmla="*/ 5404862 h 6858000"/>
                <a:gd name="connsiteX14" fmla="*/ 1048726 w 6101087"/>
                <a:gd name="connsiteY14" fmla="*/ 6157026 h 6858000"/>
                <a:gd name="connsiteX15" fmla="*/ 918778 w 6101087"/>
                <a:gd name="connsiteY15" fmla="*/ 6241973 h 6858000"/>
                <a:gd name="connsiteX16" fmla="*/ 791924 w 6101087"/>
                <a:gd name="connsiteY16" fmla="*/ 6330009 h 6858000"/>
                <a:gd name="connsiteX17" fmla="*/ 176484 w 6101087"/>
                <a:gd name="connsiteY17" fmla="*/ 6845625 h 6858000"/>
                <a:gd name="connsiteX18" fmla="*/ 163708 w 6101087"/>
                <a:gd name="connsiteY18" fmla="*/ 6858000 h 6858000"/>
                <a:gd name="connsiteX19" fmla="*/ 0 w 6101087"/>
                <a:gd name="connsiteY19" fmla="*/ 6858000 h 6858000"/>
                <a:gd name="connsiteX20" fmla="*/ 29966 w 6101087"/>
                <a:gd name="connsiteY20" fmla="*/ 6828890 h 6858000"/>
                <a:gd name="connsiteX21" fmla="*/ 645406 w 6101087"/>
                <a:gd name="connsiteY21" fmla="*/ 6311779 h 6858000"/>
                <a:gd name="connsiteX22" fmla="*/ 772260 w 6101087"/>
                <a:gd name="connsiteY22" fmla="*/ 6223488 h 6858000"/>
                <a:gd name="connsiteX23" fmla="*/ 902208 w 6101087"/>
                <a:gd name="connsiteY23" fmla="*/ 6138295 h 6858000"/>
                <a:gd name="connsiteX24" fmla="*/ 2574516 w 6101087"/>
                <a:gd name="connsiteY24" fmla="*/ 5383951 h 6858000"/>
                <a:gd name="connsiteX25" fmla="*/ 2721481 w 6101087"/>
                <a:gd name="connsiteY25" fmla="*/ 5337482 h 6858000"/>
                <a:gd name="connsiteX26" fmla="*/ 2871540 w 6101087"/>
                <a:gd name="connsiteY26" fmla="*/ 5292563 h 6858000"/>
                <a:gd name="connsiteX27" fmla="*/ 3346469 w 6101087"/>
                <a:gd name="connsiteY27" fmla="*/ 5163999 h 6858000"/>
                <a:gd name="connsiteX28" fmla="*/ 3668245 w 6101087"/>
                <a:gd name="connsiteY28" fmla="*/ 5089649 h 6858000"/>
                <a:gd name="connsiteX29" fmla="*/ 5235357 w 6101087"/>
                <a:gd name="connsiteY29" fmla="*/ 3754445 h 6858000"/>
                <a:gd name="connsiteX30" fmla="*/ 5236903 w 6101087"/>
                <a:gd name="connsiteY30" fmla="*/ 3751347 h 6858000"/>
                <a:gd name="connsiteX31" fmla="*/ 5238450 w 6101087"/>
                <a:gd name="connsiteY31" fmla="*/ 3745151 h 6858000"/>
                <a:gd name="connsiteX32" fmla="*/ 5521553 w 6101087"/>
                <a:gd name="connsiteY32" fmla="*/ 2874635 h 6858000"/>
                <a:gd name="connsiteX33" fmla="*/ 5851063 w 6101087"/>
                <a:gd name="connsiteY33" fmla="*/ 1066998 h 6858000"/>
                <a:gd name="connsiteX34" fmla="*/ 5946977 w 6101087"/>
                <a:gd name="connsiteY34" fmla="*/ 115936 h 6858000"/>
                <a:gd name="connsiteX35" fmla="*/ 5955080 w 6101087"/>
                <a:gd name="connsiteY35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101087" h="6858000">
                  <a:moveTo>
                    <a:pt x="5955080" y="0"/>
                  </a:moveTo>
                  <a:lnTo>
                    <a:pt x="6101087" y="0"/>
                  </a:lnTo>
                  <a:lnTo>
                    <a:pt x="6101087" y="43759"/>
                  </a:lnTo>
                  <a:lnTo>
                    <a:pt x="6093495" y="152071"/>
                  </a:lnTo>
                  <a:cubicBezTo>
                    <a:pt x="6073384" y="414634"/>
                    <a:pt x="6043991" y="728165"/>
                    <a:pt x="5997581" y="1100385"/>
                  </a:cubicBezTo>
                  <a:cubicBezTo>
                    <a:pt x="5903214" y="1877260"/>
                    <a:pt x="5779454" y="2473431"/>
                    <a:pt x="5668070" y="2902798"/>
                  </a:cubicBezTo>
                  <a:cubicBezTo>
                    <a:pt x="5516464" y="3488157"/>
                    <a:pt x="5388062" y="3766164"/>
                    <a:pt x="5384968" y="3770798"/>
                  </a:cubicBezTo>
                  <a:cubicBezTo>
                    <a:pt x="5384968" y="3772342"/>
                    <a:pt x="5383421" y="3773887"/>
                    <a:pt x="5383421" y="3776976"/>
                  </a:cubicBezTo>
                  <a:cubicBezTo>
                    <a:pt x="5381874" y="3776976"/>
                    <a:pt x="5381874" y="3778521"/>
                    <a:pt x="5381874" y="3780065"/>
                  </a:cubicBezTo>
                  <a:cubicBezTo>
                    <a:pt x="4948714" y="4861204"/>
                    <a:pt x="4496990" y="4961596"/>
                    <a:pt x="3814763" y="5111411"/>
                  </a:cubicBezTo>
                  <a:cubicBezTo>
                    <a:pt x="3711114" y="5133033"/>
                    <a:pt x="3604371" y="5157745"/>
                    <a:pt x="3492987" y="5185546"/>
                  </a:cubicBezTo>
                  <a:cubicBezTo>
                    <a:pt x="3325911" y="5227247"/>
                    <a:pt x="3168117" y="5270492"/>
                    <a:pt x="3018058" y="5313738"/>
                  </a:cubicBezTo>
                  <a:lnTo>
                    <a:pt x="2867999" y="5358527"/>
                  </a:lnTo>
                  <a:lnTo>
                    <a:pt x="2721034" y="5404862"/>
                  </a:lnTo>
                  <a:cubicBezTo>
                    <a:pt x="1987756" y="5641168"/>
                    <a:pt x="1454040" y="5902187"/>
                    <a:pt x="1048726" y="6157026"/>
                  </a:cubicBezTo>
                  <a:lnTo>
                    <a:pt x="918778" y="6241973"/>
                  </a:lnTo>
                  <a:cubicBezTo>
                    <a:pt x="873915" y="6271318"/>
                    <a:pt x="832146" y="6300663"/>
                    <a:pt x="791924" y="6330009"/>
                  </a:cubicBezTo>
                  <a:cubicBezTo>
                    <a:pt x="537829" y="6511871"/>
                    <a:pt x="342037" y="6687653"/>
                    <a:pt x="176484" y="6845625"/>
                  </a:cubicBezTo>
                  <a:lnTo>
                    <a:pt x="163708" y="6858000"/>
                  </a:lnTo>
                  <a:lnTo>
                    <a:pt x="0" y="6858000"/>
                  </a:lnTo>
                  <a:lnTo>
                    <a:pt x="29966" y="6828890"/>
                  </a:lnTo>
                  <a:cubicBezTo>
                    <a:pt x="195519" y="6670460"/>
                    <a:pt x="391311" y="6494169"/>
                    <a:pt x="645406" y="6311779"/>
                  </a:cubicBezTo>
                  <a:cubicBezTo>
                    <a:pt x="685628" y="6282348"/>
                    <a:pt x="727397" y="6252918"/>
                    <a:pt x="772260" y="6223488"/>
                  </a:cubicBezTo>
                  <a:cubicBezTo>
                    <a:pt x="814029" y="6195607"/>
                    <a:pt x="857345" y="6167725"/>
                    <a:pt x="902208" y="6138295"/>
                  </a:cubicBezTo>
                  <a:cubicBezTo>
                    <a:pt x="1307522" y="5882717"/>
                    <a:pt x="1841238" y="5620942"/>
                    <a:pt x="2574516" y="5383951"/>
                  </a:cubicBezTo>
                  <a:lnTo>
                    <a:pt x="2721481" y="5337482"/>
                  </a:lnTo>
                  <a:cubicBezTo>
                    <a:pt x="2770985" y="5321993"/>
                    <a:pt x="2820489" y="5308052"/>
                    <a:pt x="2871540" y="5292563"/>
                  </a:cubicBezTo>
                  <a:cubicBezTo>
                    <a:pt x="3021599" y="5249192"/>
                    <a:pt x="3179393" y="5205821"/>
                    <a:pt x="3346469" y="5163999"/>
                  </a:cubicBezTo>
                  <a:cubicBezTo>
                    <a:pt x="3457853" y="5136118"/>
                    <a:pt x="3564596" y="5111334"/>
                    <a:pt x="3668245" y="5089649"/>
                  </a:cubicBezTo>
                  <a:cubicBezTo>
                    <a:pt x="4350473" y="4939400"/>
                    <a:pt x="4802196" y="4838717"/>
                    <a:pt x="5235357" y="3754445"/>
                  </a:cubicBezTo>
                  <a:cubicBezTo>
                    <a:pt x="5235357" y="3752896"/>
                    <a:pt x="5235357" y="3751347"/>
                    <a:pt x="5236903" y="3751347"/>
                  </a:cubicBezTo>
                  <a:cubicBezTo>
                    <a:pt x="5236903" y="3748249"/>
                    <a:pt x="5238450" y="3746700"/>
                    <a:pt x="5238450" y="3745151"/>
                  </a:cubicBezTo>
                  <a:cubicBezTo>
                    <a:pt x="5241544" y="3740504"/>
                    <a:pt x="5369946" y="3461691"/>
                    <a:pt x="5521553" y="2874635"/>
                  </a:cubicBezTo>
                  <a:cubicBezTo>
                    <a:pt x="5632936" y="2444024"/>
                    <a:pt x="5756696" y="1846125"/>
                    <a:pt x="5851063" y="1066998"/>
                  </a:cubicBezTo>
                  <a:cubicBezTo>
                    <a:pt x="5897473" y="693699"/>
                    <a:pt x="5926866" y="379260"/>
                    <a:pt x="5946977" y="115936"/>
                  </a:cubicBezTo>
                  <a:lnTo>
                    <a:pt x="5955080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D25EAC77-0D0A-EA45-AAD2-4E83D0CEE7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28780" y="1"/>
              <a:ext cx="5799986" cy="3750647"/>
            </a:xfrm>
            <a:custGeom>
              <a:avLst/>
              <a:gdLst>
                <a:gd name="connsiteX0" fmla="*/ 4939026 w 5799986"/>
                <a:gd name="connsiteY0" fmla="*/ 0 h 3750647"/>
                <a:gd name="connsiteX1" fmla="*/ 5004666 w 5799986"/>
                <a:gd name="connsiteY1" fmla="*/ 0 h 3750647"/>
                <a:gd name="connsiteX2" fmla="*/ 5086947 w 5799986"/>
                <a:gd name="connsiteY2" fmla="*/ 36470 h 3750647"/>
                <a:gd name="connsiteX3" fmla="*/ 5085544 w 5799986"/>
                <a:gd name="connsiteY3" fmla="*/ 36470 h 3750647"/>
                <a:gd name="connsiteX4" fmla="*/ 5094014 w 5799986"/>
                <a:gd name="connsiteY4" fmla="*/ 39603 h 3750647"/>
                <a:gd name="connsiteX5" fmla="*/ 5171801 w 5799986"/>
                <a:gd name="connsiteY5" fmla="*/ 74081 h 3750647"/>
                <a:gd name="connsiteX6" fmla="*/ 5171801 w 5799986"/>
                <a:gd name="connsiteY6" fmla="*/ 73262 h 3750647"/>
                <a:gd name="connsiteX7" fmla="*/ 5387669 w 5799986"/>
                <a:gd name="connsiteY7" fmla="*/ 174315 h 3750647"/>
                <a:gd name="connsiteX8" fmla="*/ 5799845 w 5799986"/>
                <a:gd name="connsiteY8" fmla="*/ 701291 h 3750647"/>
                <a:gd name="connsiteX9" fmla="*/ 4738577 w 5799986"/>
                <a:gd name="connsiteY9" fmla="*/ 1511937 h 3750647"/>
                <a:gd name="connsiteX10" fmla="*/ 2930090 w 5799986"/>
                <a:gd name="connsiteY10" fmla="*/ 2744118 h 3750647"/>
                <a:gd name="connsiteX11" fmla="*/ 2185965 w 5799986"/>
                <a:gd name="connsiteY11" fmla="*/ 3324694 h 3750647"/>
                <a:gd name="connsiteX12" fmla="*/ 543010 w 5799986"/>
                <a:gd name="connsiteY12" fmla="*/ 3735422 h 3750647"/>
                <a:gd name="connsiteX13" fmla="*/ 0 w 5799986"/>
                <a:gd name="connsiteY13" fmla="*/ 3747774 h 3750647"/>
                <a:gd name="connsiteX14" fmla="*/ 12759 w 5799986"/>
                <a:gd name="connsiteY14" fmla="*/ 3719688 h 3750647"/>
                <a:gd name="connsiteX15" fmla="*/ 71170 w 5799986"/>
                <a:gd name="connsiteY15" fmla="*/ 3716450 h 3750647"/>
                <a:gd name="connsiteX16" fmla="*/ 396492 w 5799986"/>
                <a:gd name="connsiteY16" fmla="*/ 3709672 h 3750647"/>
                <a:gd name="connsiteX17" fmla="*/ 2039447 w 5799986"/>
                <a:gd name="connsiteY17" fmla="*/ 3297754 h 3750647"/>
                <a:gd name="connsiteX18" fmla="*/ 2783572 w 5799986"/>
                <a:gd name="connsiteY18" fmla="*/ 2715495 h 3750647"/>
                <a:gd name="connsiteX19" fmla="*/ 4592059 w 5799986"/>
                <a:gd name="connsiteY19" fmla="*/ 1479743 h 3750647"/>
                <a:gd name="connsiteX20" fmla="*/ 5653327 w 5799986"/>
                <a:gd name="connsiteY20" fmla="*/ 666748 h 3750647"/>
                <a:gd name="connsiteX21" fmla="*/ 4975531 w 5799986"/>
                <a:gd name="connsiteY21" fmla="*/ 13540 h 3750647"/>
                <a:gd name="connsiteX22" fmla="*/ 4939026 w 5799986"/>
                <a:gd name="connsiteY22" fmla="*/ 0 h 375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799986" h="3750647">
                  <a:moveTo>
                    <a:pt x="4939026" y="0"/>
                  </a:moveTo>
                  <a:lnTo>
                    <a:pt x="5004666" y="0"/>
                  </a:lnTo>
                  <a:lnTo>
                    <a:pt x="5086947" y="36470"/>
                  </a:lnTo>
                  <a:lnTo>
                    <a:pt x="5085544" y="36470"/>
                  </a:lnTo>
                  <a:lnTo>
                    <a:pt x="5094014" y="39603"/>
                  </a:lnTo>
                  <a:lnTo>
                    <a:pt x="5171801" y="74081"/>
                  </a:lnTo>
                  <a:lnTo>
                    <a:pt x="5171801" y="73262"/>
                  </a:lnTo>
                  <a:lnTo>
                    <a:pt x="5387669" y="174315"/>
                  </a:lnTo>
                  <a:cubicBezTo>
                    <a:pt x="5632987" y="309473"/>
                    <a:pt x="5805647" y="479088"/>
                    <a:pt x="5799845" y="701291"/>
                  </a:cubicBezTo>
                  <a:cubicBezTo>
                    <a:pt x="5793657" y="999301"/>
                    <a:pt x="5249100" y="1275692"/>
                    <a:pt x="4738577" y="1511937"/>
                  </a:cubicBezTo>
                  <a:cubicBezTo>
                    <a:pt x="3774773" y="1958179"/>
                    <a:pt x="3306020" y="2393611"/>
                    <a:pt x="2930090" y="2744118"/>
                  </a:cubicBezTo>
                  <a:cubicBezTo>
                    <a:pt x="2687205" y="2969554"/>
                    <a:pt x="2476808" y="3164109"/>
                    <a:pt x="2185965" y="3324694"/>
                  </a:cubicBezTo>
                  <a:cubicBezTo>
                    <a:pt x="1565602" y="3664393"/>
                    <a:pt x="696167" y="3735422"/>
                    <a:pt x="543010" y="3735422"/>
                  </a:cubicBezTo>
                  <a:cubicBezTo>
                    <a:pt x="389853" y="3735422"/>
                    <a:pt x="95916" y="3758582"/>
                    <a:pt x="0" y="3747774"/>
                  </a:cubicBezTo>
                  <a:lnTo>
                    <a:pt x="12759" y="3719688"/>
                  </a:lnTo>
                  <a:lnTo>
                    <a:pt x="71170" y="3716450"/>
                  </a:lnTo>
                  <a:cubicBezTo>
                    <a:pt x="142899" y="3712939"/>
                    <a:pt x="243916" y="3709672"/>
                    <a:pt x="396492" y="3709672"/>
                  </a:cubicBezTo>
                  <a:cubicBezTo>
                    <a:pt x="803363" y="3709672"/>
                    <a:pt x="1419084" y="3638438"/>
                    <a:pt x="2039447" y="3297754"/>
                  </a:cubicBezTo>
                  <a:cubicBezTo>
                    <a:pt x="2330290" y="3136704"/>
                    <a:pt x="2540687" y="2941585"/>
                    <a:pt x="2783572" y="2715495"/>
                  </a:cubicBezTo>
                  <a:cubicBezTo>
                    <a:pt x="3159502" y="2363972"/>
                    <a:pt x="3628255" y="1927278"/>
                    <a:pt x="4592059" y="1479743"/>
                  </a:cubicBezTo>
                  <a:cubicBezTo>
                    <a:pt x="5102582" y="1242813"/>
                    <a:pt x="5647139" y="965621"/>
                    <a:pt x="5653327" y="666748"/>
                  </a:cubicBezTo>
                  <a:cubicBezTo>
                    <a:pt x="5661063" y="369618"/>
                    <a:pt x="5351534" y="166249"/>
                    <a:pt x="4975531" y="13540"/>
                  </a:cubicBezTo>
                  <a:lnTo>
                    <a:pt x="4939026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B730771-D450-D742-8170-4DE00472B7E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36124" y="5709736"/>
              <a:ext cx="557260" cy="1148265"/>
            </a:xfrm>
            <a:custGeom>
              <a:avLst/>
              <a:gdLst>
                <a:gd name="connsiteX0" fmla="*/ 546433 w 557260"/>
                <a:gd name="connsiteY0" fmla="*/ 0 h 1148265"/>
                <a:gd name="connsiteX1" fmla="*/ 557252 w 557260"/>
                <a:gd name="connsiteY1" fmla="*/ 285815 h 1148265"/>
                <a:gd name="connsiteX2" fmla="*/ 221023 w 557260"/>
                <a:gd name="connsiteY2" fmla="*/ 1114434 h 1148265"/>
                <a:gd name="connsiteX3" fmla="*/ 171093 w 557260"/>
                <a:gd name="connsiteY3" fmla="*/ 1148265 h 1148265"/>
                <a:gd name="connsiteX4" fmla="*/ 0 w 557260"/>
                <a:gd name="connsiteY4" fmla="*/ 1148265 h 1148265"/>
                <a:gd name="connsiteX5" fmla="*/ 74505 w 557260"/>
                <a:gd name="connsiteY5" fmla="*/ 1097637 h 1148265"/>
                <a:gd name="connsiteX6" fmla="*/ 410734 w 557260"/>
                <a:gd name="connsiteY6" fmla="*/ 266616 h 1148265"/>
                <a:gd name="connsiteX7" fmla="*/ 408222 w 557260"/>
                <a:gd name="connsiteY7" fmla="*/ 116903 h 1148265"/>
                <a:gd name="connsiteX8" fmla="*/ 404078 w 557260"/>
                <a:gd name="connsiteY8" fmla="*/ 48593 h 1148265"/>
                <a:gd name="connsiteX9" fmla="*/ 546433 w 557260"/>
                <a:gd name="connsiteY9" fmla="*/ 0 h 114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7260" h="1148265">
                  <a:moveTo>
                    <a:pt x="546433" y="0"/>
                  </a:moveTo>
                  <a:cubicBezTo>
                    <a:pt x="554160" y="86518"/>
                    <a:pt x="557252" y="182304"/>
                    <a:pt x="557252" y="285815"/>
                  </a:cubicBezTo>
                  <a:cubicBezTo>
                    <a:pt x="558411" y="589396"/>
                    <a:pt x="443944" y="925131"/>
                    <a:pt x="221023" y="1114434"/>
                  </a:cubicBezTo>
                  <a:lnTo>
                    <a:pt x="171093" y="1148265"/>
                  </a:lnTo>
                  <a:lnTo>
                    <a:pt x="0" y="1148265"/>
                  </a:lnTo>
                  <a:lnTo>
                    <a:pt x="74505" y="1097637"/>
                  </a:lnTo>
                  <a:cubicBezTo>
                    <a:pt x="297426" y="907785"/>
                    <a:pt x="411893" y="571077"/>
                    <a:pt x="410734" y="266616"/>
                  </a:cubicBezTo>
                  <a:cubicBezTo>
                    <a:pt x="410734" y="214711"/>
                    <a:pt x="409961" y="164742"/>
                    <a:pt x="408222" y="116903"/>
                  </a:cubicBezTo>
                  <a:lnTo>
                    <a:pt x="404078" y="48593"/>
                  </a:lnTo>
                  <a:lnTo>
                    <a:pt x="546433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96DEB0EA-5EEC-1C42-9684-EA5BDB5FD4A1}"/>
                </a:ext>
              </a:extLst>
            </p:cNvPr>
            <p:cNvSpPr/>
            <p:nvPr userDrawn="1"/>
          </p:nvSpPr>
          <p:spPr>
            <a:xfrm>
              <a:off x="316322" y="0"/>
              <a:ext cx="11875678" cy="6858000"/>
            </a:xfrm>
            <a:custGeom>
              <a:avLst/>
              <a:gdLst>
                <a:gd name="connsiteX0" fmla="*/ 5937379 w 11875678"/>
                <a:gd name="connsiteY0" fmla="*/ 0 h 6877877"/>
                <a:gd name="connsiteX1" fmla="*/ 6299163 w 11875678"/>
                <a:gd name="connsiteY1" fmla="*/ 0 h 6877877"/>
                <a:gd name="connsiteX2" fmla="*/ 6299163 w 11875678"/>
                <a:gd name="connsiteY2" fmla="*/ 75800 h 6877877"/>
                <a:gd name="connsiteX3" fmla="*/ 6300422 w 11875678"/>
                <a:gd name="connsiteY3" fmla="*/ 189858 h 6877877"/>
                <a:gd name="connsiteX4" fmla="*/ 6299163 w 11875678"/>
                <a:gd name="connsiteY4" fmla="*/ 285303 h 6877877"/>
                <a:gd name="connsiteX5" fmla="*/ 6299163 w 11875678"/>
                <a:gd name="connsiteY5" fmla="*/ 310101 h 6877877"/>
                <a:gd name="connsiteX6" fmla="*/ 6298836 w 11875678"/>
                <a:gd name="connsiteY6" fmla="*/ 310101 h 6877877"/>
                <a:gd name="connsiteX7" fmla="*/ 6297529 w 11875678"/>
                <a:gd name="connsiteY7" fmla="*/ 409230 h 6877877"/>
                <a:gd name="connsiteX8" fmla="*/ 6242660 w 11875678"/>
                <a:gd name="connsiteY8" fmla="*/ 1141567 h 6877877"/>
                <a:gd name="connsiteX9" fmla="*/ 5512458 w 11875678"/>
                <a:gd name="connsiteY9" fmla="*/ 3758636 h 6877877"/>
                <a:gd name="connsiteX10" fmla="*/ 6055468 w 11875678"/>
                <a:gd name="connsiteY10" fmla="*/ 3746248 h 6877877"/>
                <a:gd name="connsiteX11" fmla="*/ 7698423 w 11875678"/>
                <a:gd name="connsiteY11" fmla="*/ 3334330 h 6877877"/>
                <a:gd name="connsiteX12" fmla="*/ 8442548 w 11875678"/>
                <a:gd name="connsiteY12" fmla="*/ 2752071 h 6877877"/>
                <a:gd name="connsiteX13" fmla="*/ 10251035 w 11875678"/>
                <a:gd name="connsiteY13" fmla="*/ 1516319 h 6877877"/>
                <a:gd name="connsiteX14" fmla="*/ 11312303 w 11875678"/>
                <a:gd name="connsiteY14" fmla="*/ 703324 h 6877877"/>
                <a:gd name="connsiteX15" fmla="*/ 10900127 w 11875678"/>
                <a:gd name="connsiteY15" fmla="*/ 174820 h 6877877"/>
                <a:gd name="connsiteX16" fmla="*/ 10684259 w 11875678"/>
                <a:gd name="connsiteY16" fmla="*/ 73474 h 6877877"/>
                <a:gd name="connsiteX17" fmla="*/ 10684259 w 11875678"/>
                <a:gd name="connsiteY17" fmla="*/ 74296 h 6877877"/>
                <a:gd name="connsiteX18" fmla="*/ 10606472 w 11875678"/>
                <a:gd name="connsiteY18" fmla="*/ 39718 h 6877877"/>
                <a:gd name="connsiteX19" fmla="*/ 10598002 w 11875678"/>
                <a:gd name="connsiteY19" fmla="*/ 36576 h 6877877"/>
                <a:gd name="connsiteX20" fmla="*/ 10599405 w 11875678"/>
                <a:gd name="connsiteY20" fmla="*/ 36576 h 6877877"/>
                <a:gd name="connsiteX21" fmla="*/ 10517124 w 11875678"/>
                <a:gd name="connsiteY21" fmla="*/ 0 h 6877877"/>
                <a:gd name="connsiteX22" fmla="*/ 10646318 w 11875678"/>
                <a:gd name="connsiteY22" fmla="*/ 0 h 6877877"/>
                <a:gd name="connsiteX23" fmla="*/ 10684259 w 11875678"/>
                <a:gd name="connsiteY23" fmla="*/ 0 h 6877877"/>
                <a:gd name="connsiteX24" fmla="*/ 11875678 w 11875678"/>
                <a:gd name="connsiteY24" fmla="*/ 0 h 6877877"/>
                <a:gd name="connsiteX25" fmla="*/ 11875678 w 11875678"/>
                <a:gd name="connsiteY25" fmla="*/ 36576 h 6877877"/>
                <a:gd name="connsiteX26" fmla="*/ 11875678 w 11875678"/>
                <a:gd name="connsiteY26" fmla="*/ 45719 h 6877877"/>
                <a:gd name="connsiteX27" fmla="*/ 11875678 w 11875678"/>
                <a:gd name="connsiteY27" fmla="*/ 6877877 h 6877877"/>
                <a:gd name="connsiteX28" fmla="*/ 2290895 w 11875678"/>
                <a:gd name="connsiteY28" fmla="*/ 6877877 h 6877877"/>
                <a:gd name="connsiteX29" fmla="*/ 2340825 w 11875678"/>
                <a:gd name="connsiteY29" fmla="*/ 6843948 h 6877877"/>
                <a:gd name="connsiteX30" fmla="*/ 2677054 w 11875678"/>
                <a:gd name="connsiteY30" fmla="*/ 6012927 h 6877877"/>
                <a:gd name="connsiteX31" fmla="*/ 2666235 w 11875678"/>
                <a:gd name="connsiteY31" fmla="*/ 5726284 h 6877877"/>
                <a:gd name="connsiteX32" fmla="*/ 1004775 w 11875678"/>
                <a:gd name="connsiteY32" fmla="*/ 6480852 h 6877877"/>
                <a:gd name="connsiteX33" fmla="*/ 1382081 w 11875678"/>
                <a:gd name="connsiteY33" fmla="*/ 6867819 h 6877877"/>
                <a:gd name="connsiteX34" fmla="*/ 1399251 w 11875678"/>
                <a:gd name="connsiteY34" fmla="*/ 6877877 h 6877877"/>
                <a:gd name="connsiteX35" fmla="*/ 0 w 11875678"/>
                <a:gd name="connsiteY35" fmla="*/ 6877877 h 6877877"/>
                <a:gd name="connsiteX36" fmla="*/ 12776 w 11875678"/>
                <a:gd name="connsiteY36" fmla="*/ 6865466 h 6877877"/>
                <a:gd name="connsiteX37" fmla="*/ 628216 w 11875678"/>
                <a:gd name="connsiteY37" fmla="*/ 6348355 h 6877877"/>
                <a:gd name="connsiteX38" fmla="*/ 755070 w 11875678"/>
                <a:gd name="connsiteY38" fmla="*/ 6260064 h 6877877"/>
                <a:gd name="connsiteX39" fmla="*/ 885018 w 11875678"/>
                <a:gd name="connsiteY39" fmla="*/ 6174871 h 6877877"/>
                <a:gd name="connsiteX40" fmla="*/ 2557326 w 11875678"/>
                <a:gd name="connsiteY40" fmla="*/ 5420527 h 6877877"/>
                <a:gd name="connsiteX41" fmla="*/ 2704291 w 11875678"/>
                <a:gd name="connsiteY41" fmla="*/ 5374058 h 6877877"/>
                <a:gd name="connsiteX42" fmla="*/ 2854350 w 11875678"/>
                <a:gd name="connsiteY42" fmla="*/ 5329139 h 6877877"/>
                <a:gd name="connsiteX43" fmla="*/ 3329279 w 11875678"/>
                <a:gd name="connsiteY43" fmla="*/ 5200575 h 6877877"/>
                <a:gd name="connsiteX44" fmla="*/ 3651055 w 11875678"/>
                <a:gd name="connsiteY44" fmla="*/ 5126225 h 6877877"/>
                <a:gd name="connsiteX45" fmla="*/ 5218166 w 11875678"/>
                <a:gd name="connsiteY45" fmla="*/ 3791021 h 6877877"/>
                <a:gd name="connsiteX46" fmla="*/ 5219713 w 11875678"/>
                <a:gd name="connsiteY46" fmla="*/ 3787923 h 6877877"/>
                <a:gd name="connsiteX47" fmla="*/ 5221260 w 11875678"/>
                <a:gd name="connsiteY47" fmla="*/ 3781727 h 6877877"/>
                <a:gd name="connsiteX48" fmla="*/ 5504362 w 11875678"/>
                <a:gd name="connsiteY48" fmla="*/ 2911211 h 6877877"/>
                <a:gd name="connsiteX49" fmla="*/ 5833873 w 11875678"/>
                <a:gd name="connsiteY49" fmla="*/ 1103574 h 6877877"/>
                <a:gd name="connsiteX50" fmla="*/ 5929787 w 11875678"/>
                <a:gd name="connsiteY50" fmla="*/ 152512 h 6877877"/>
                <a:gd name="connsiteX51" fmla="*/ 5937379 w 11875678"/>
                <a:gd name="connsiteY51" fmla="*/ 43886 h 6877877"/>
                <a:gd name="connsiteX52" fmla="*/ 5937379 w 11875678"/>
                <a:gd name="connsiteY52" fmla="*/ 0 h 687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1875678" h="6877877">
                  <a:moveTo>
                    <a:pt x="5937379" y="0"/>
                  </a:moveTo>
                  <a:lnTo>
                    <a:pt x="6299163" y="0"/>
                  </a:lnTo>
                  <a:lnTo>
                    <a:pt x="6299163" y="75800"/>
                  </a:lnTo>
                  <a:lnTo>
                    <a:pt x="6300422" y="189858"/>
                  </a:lnTo>
                  <a:lnTo>
                    <a:pt x="6299163" y="285303"/>
                  </a:lnTo>
                  <a:lnTo>
                    <a:pt x="6299163" y="310101"/>
                  </a:lnTo>
                  <a:lnTo>
                    <a:pt x="6298836" y="310101"/>
                  </a:lnTo>
                  <a:lnTo>
                    <a:pt x="6297529" y="409230"/>
                  </a:lnTo>
                  <a:cubicBezTo>
                    <a:pt x="6291395" y="635396"/>
                    <a:pt x="6274931" y="881337"/>
                    <a:pt x="6242660" y="1141567"/>
                  </a:cubicBezTo>
                  <a:cubicBezTo>
                    <a:pt x="6086409" y="2392805"/>
                    <a:pt x="5772360" y="3205800"/>
                    <a:pt x="5512458" y="3758636"/>
                  </a:cubicBezTo>
                  <a:cubicBezTo>
                    <a:pt x="5608374" y="3769476"/>
                    <a:pt x="5902311" y="3746248"/>
                    <a:pt x="6055468" y="3746248"/>
                  </a:cubicBezTo>
                  <a:cubicBezTo>
                    <a:pt x="6208625" y="3746248"/>
                    <a:pt x="7078060" y="3675014"/>
                    <a:pt x="7698423" y="3334330"/>
                  </a:cubicBezTo>
                  <a:cubicBezTo>
                    <a:pt x="7989266" y="3173280"/>
                    <a:pt x="8199663" y="2978161"/>
                    <a:pt x="8442548" y="2752071"/>
                  </a:cubicBezTo>
                  <a:cubicBezTo>
                    <a:pt x="8818478" y="2400548"/>
                    <a:pt x="9287231" y="1963854"/>
                    <a:pt x="10251035" y="1516319"/>
                  </a:cubicBezTo>
                  <a:cubicBezTo>
                    <a:pt x="10761558" y="1279389"/>
                    <a:pt x="11306115" y="1002197"/>
                    <a:pt x="11312303" y="703324"/>
                  </a:cubicBezTo>
                  <a:cubicBezTo>
                    <a:pt x="11318105" y="480477"/>
                    <a:pt x="11145445" y="310370"/>
                    <a:pt x="10900127" y="174820"/>
                  </a:cubicBezTo>
                  <a:lnTo>
                    <a:pt x="10684259" y="73474"/>
                  </a:lnTo>
                  <a:lnTo>
                    <a:pt x="10684259" y="74296"/>
                  </a:lnTo>
                  <a:lnTo>
                    <a:pt x="10606472" y="39718"/>
                  </a:lnTo>
                  <a:lnTo>
                    <a:pt x="10598002" y="36576"/>
                  </a:lnTo>
                  <a:lnTo>
                    <a:pt x="10599405" y="36576"/>
                  </a:lnTo>
                  <a:lnTo>
                    <a:pt x="10517124" y="0"/>
                  </a:lnTo>
                  <a:lnTo>
                    <a:pt x="10646318" y="0"/>
                  </a:lnTo>
                  <a:lnTo>
                    <a:pt x="10684259" y="0"/>
                  </a:lnTo>
                  <a:lnTo>
                    <a:pt x="11875678" y="0"/>
                  </a:lnTo>
                  <a:lnTo>
                    <a:pt x="11875678" y="36576"/>
                  </a:lnTo>
                  <a:lnTo>
                    <a:pt x="11875678" y="45719"/>
                  </a:lnTo>
                  <a:lnTo>
                    <a:pt x="11875678" y="6877877"/>
                  </a:lnTo>
                  <a:lnTo>
                    <a:pt x="2290895" y="6877877"/>
                  </a:lnTo>
                  <a:lnTo>
                    <a:pt x="2340825" y="6843948"/>
                  </a:lnTo>
                  <a:cubicBezTo>
                    <a:pt x="2563746" y="6654096"/>
                    <a:pt x="2678213" y="6317388"/>
                    <a:pt x="2677054" y="6012927"/>
                  </a:cubicBezTo>
                  <a:cubicBezTo>
                    <a:pt x="2677054" y="5909116"/>
                    <a:pt x="2673962" y="5813052"/>
                    <a:pt x="2666235" y="5726284"/>
                  </a:cubicBezTo>
                  <a:cubicBezTo>
                    <a:pt x="1941375" y="5963345"/>
                    <a:pt x="1409708" y="6225197"/>
                    <a:pt x="1004775" y="6480852"/>
                  </a:cubicBezTo>
                  <a:cubicBezTo>
                    <a:pt x="1124554" y="6643541"/>
                    <a:pt x="1246652" y="6776016"/>
                    <a:pt x="1382081" y="6867819"/>
                  </a:cubicBezTo>
                  <a:lnTo>
                    <a:pt x="1399251" y="6877877"/>
                  </a:lnTo>
                  <a:lnTo>
                    <a:pt x="0" y="6877877"/>
                  </a:lnTo>
                  <a:lnTo>
                    <a:pt x="12776" y="6865466"/>
                  </a:lnTo>
                  <a:cubicBezTo>
                    <a:pt x="178329" y="6707036"/>
                    <a:pt x="374121" y="6530745"/>
                    <a:pt x="628216" y="6348355"/>
                  </a:cubicBezTo>
                  <a:cubicBezTo>
                    <a:pt x="668438" y="6318924"/>
                    <a:pt x="710207" y="6289494"/>
                    <a:pt x="755070" y="6260064"/>
                  </a:cubicBezTo>
                  <a:lnTo>
                    <a:pt x="885018" y="6174871"/>
                  </a:lnTo>
                  <a:cubicBezTo>
                    <a:pt x="1290332" y="5919293"/>
                    <a:pt x="1824048" y="5657518"/>
                    <a:pt x="2557326" y="5420527"/>
                  </a:cubicBezTo>
                  <a:lnTo>
                    <a:pt x="2704291" y="5374058"/>
                  </a:lnTo>
                  <a:lnTo>
                    <a:pt x="2854350" y="5329139"/>
                  </a:lnTo>
                  <a:cubicBezTo>
                    <a:pt x="3004409" y="5285768"/>
                    <a:pt x="3162203" y="5242397"/>
                    <a:pt x="3329279" y="5200575"/>
                  </a:cubicBezTo>
                  <a:cubicBezTo>
                    <a:pt x="3440663" y="5172694"/>
                    <a:pt x="3547406" y="5147910"/>
                    <a:pt x="3651055" y="5126225"/>
                  </a:cubicBezTo>
                  <a:cubicBezTo>
                    <a:pt x="4333282" y="4975976"/>
                    <a:pt x="4785006" y="4875293"/>
                    <a:pt x="5218166" y="3791021"/>
                  </a:cubicBezTo>
                  <a:cubicBezTo>
                    <a:pt x="5218166" y="3789472"/>
                    <a:pt x="5218166" y="3787923"/>
                    <a:pt x="5219713" y="3787923"/>
                  </a:cubicBezTo>
                  <a:cubicBezTo>
                    <a:pt x="5219713" y="3784825"/>
                    <a:pt x="5221260" y="3783276"/>
                    <a:pt x="5221260" y="3781727"/>
                  </a:cubicBezTo>
                  <a:cubicBezTo>
                    <a:pt x="5224354" y="3777080"/>
                    <a:pt x="5352756" y="3498267"/>
                    <a:pt x="5504362" y="2911211"/>
                  </a:cubicBezTo>
                  <a:cubicBezTo>
                    <a:pt x="5615746" y="2480600"/>
                    <a:pt x="5739506" y="1882701"/>
                    <a:pt x="5833873" y="1103574"/>
                  </a:cubicBezTo>
                  <a:cubicBezTo>
                    <a:pt x="5880283" y="730275"/>
                    <a:pt x="5909676" y="415836"/>
                    <a:pt x="5929787" y="152512"/>
                  </a:cubicBezTo>
                  <a:lnTo>
                    <a:pt x="5937379" y="43886"/>
                  </a:lnTo>
                  <a:lnTo>
                    <a:pt x="5937379" y="0"/>
                  </a:lnTo>
                  <a:close/>
                </a:path>
              </a:pathLst>
            </a:custGeom>
            <a:solidFill>
              <a:schemeClr val="accent2">
                <a:alpha val="9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bg1"/>
                </a:solidFill>
                <a:latin typeface="+mn-lt"/>
              </a:rPr>
              <a:t>©2022 Albireo Pharma, Inc. All rights reserved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8065" y="5709929"/>
            <a:ext cx="1964826" cy="71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61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5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D1776C96-2482-734D-A4DB-15502E5828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140D306-F3B0-5C40-A230-466574C1E4FA}"/>
              </a:ext>
            </a:extLst>
          </p:cNvPr>
          <p:cNvGrpSpPr/>
          <p:nvPr userDrawn="1"/>
        </p:nvGrpSpPr>
        <p:grpSpPr>
          <a:xfrm>
            <a:off x="152615" y="0"/>
            <a:ext cx="12039385" cy="6858001"/>
            <a:chOff x="152615" y="0"/>
            <a:chExt cx="12039385" cy="685800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5BA1699-F912-AE4F-9C14-9269887F9FE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2615" y="0"/>
              <a:ext cx="6101087" cy="6858000"/>
            </a:xfrm>
            <a:custGeom>
              <a:avLst/>
              <a:gdLst>
                <a:gd name="connsiteX0" fmla="*/ 5955080 w 6101087"/>
                <a:gd name="connsiteY0" fmla="*/ 0 h 6858000"/>
                <a:gd name="connsiteX1" fmla="*/ 6101087 w 6101087"/>
                <a:gd name="connsiteY1" fmla="*/ 0 h 6858000"/>
                <a:gd name="connsiteX2" fmla="*/ 6101087 w 6101087"/>
                <a:gd name="connsiteY2" fmla="*/ 43759 h 6858000"/>
                <a:gd name="connsiteX3" fmla="*/ 6093495 w 6101087"/>
                <a:gd name="connsiteY3" fmla="*/ 152071 h 6858000"/>
                <a:gd name="connsiteX4" fmla="*/ 5997581 w 6101087"/>
                <a:gd name="connsiteY4" fmla="*/ 1100385 h 6858000"/>
                <a:gd name="connsiteX5" fmla="*/ 5668070 w 6101087"/>
                <a:gd name="connsiteY5" fmla="*/ 2902798 h 6858000"/>
                <a:gd name="connsiteX6" fmla="*/ 5384968 w 6101087"/>
                <a:gd name="connsiteY6" fmla="*/ 3770798 h 6858000"/>
                <a:gd name="connsiteX7" fmla="*/ 5383421 w 6101087"/>
                <a:gd name="connsiteY7" fmla="*/ 3776976 h 6858000"/>
                <a:gd name="connsiteX8" fmla="*/ 5381874 w 6101087"/>
                <a:gd name="connsiteY8" fmla="*/ 3780065 h 6858000"/>
                <a:gd name="connsiteX9" fmla="*/ 3814763 w 6101087"/>
                <a:gd name="connsiteY9" fmla="*/ 5111411 h 6858000"/>
                <a:gd name="connsiteX10" fmla="*/ 3492987 w 6101087"/>
                <a:gd name="connsiteY10" fmla="*/ 5185546 h 6858000"/>
                <a:gd name="connsiteX11" fmla="*/ 3018058 w 6101087"/>
                <a:gd name="connsiteY11" fmla="*/ 5313738 h 6858000"/>
                <a:gd name="connsiteX12" fmla="*/ 2867999 w 6101087"/>
                <a:gd name="connsiteY12" fmla="*/ 5358527 h 6858000"/>
                <a:gd name="connsiteX13" fmla="*/ 2721034 w 6101087"/>
                <a:gd name="connsiteY13" fmla="*/ 5404862 h 6858000"/>
                <a:gd name="connsiteX14" fmla="*/ 1048726 w 6101087"/>
                <a:gd name="connsiteY14" fmla="*/ 6157026 h 6858000"/>
                <a:gd name="connsiteX15" fmla="*/ 918778 w 6101087"/>
                <a:gd name="connsiteY15" fmla="*/ 6241973 h 6858000"/>
                <a:gd name="connsiteX16" fmla="*/ 791924 w 6101087"/>
                <a:gd name="connsiteY16" fmla="*/ 6330009 h 6858000"/>
                <a:gd name="connsiteX17" fmla="*/ 176484 w 6101087"/>
                <a:gd name="connsiteY17" fmla="*/ 6845625 h 6858000"/>
                <a:gd name="connsiteX18" fmla="*/ 163708 w 6101087"/>
                <a:gd name="connsiteY18" fmla="*/ 6858000 h 6858000"/>
                <a:gd name="connsiteX19" fmla="*/ 0 w 6101087"/>
                <a:gd name="connsiteY19" fmla="*/ 6858000 h 6858000"/>
                <a:gd name="connsiteX20" fmla="*/ 29966 w 6101087"/>
                <a:gd name="connsiteY20" fmla="*/ 6828890 h 6858000"/>
                <a:gd name="connsiteX21" fmla="*/ 645406 w 6101087"/>
                <a:gd name="connsiteY21" fmla="*/ 6311779 h 6858000"/>
                <a:gd name="connsiteX22" fmla="*/ 772260 w 6101087"/>
                <a:gd name="connsiteY22" fmla="*/ 6223488 h 6858000"/>
                <a:gd name="connsiteX23" fmla="*/ 902208 w 6101087"/>
                <a:gd name="connsiteY23" fmla="*/ 6138295 h 6858000"/>
                <a:gd name="connsiteX24" fmla="*/ 2574516 w 6101087"/>
                <a:gd name="connsiteY24" fmla="*/ 5383951 h 6858000"/>
                <a:gd name="connsiteX25" fmla="*/ 2721481 w 6101087"/>
                <a:gd name="connsiteY25" fmla="*/ 5337482 h 6858000"/>
                <a:gd name="connsiteX26" fmla="*/ 2871540 w 6101087"/>
                <a:gd name="connsiteY26" fmla="*/ 5292563 h 6858000"/>
                <a:gd name="connsiteX27" fmla="*/ 3346469 w 6101087"/>
                <a:gd name="connsiteY27" fmla="*/ 5163999 h 6858000"/>
                <a:gd name="connsiteX28" fmla="*/ 3668245 w 6101087"/>
                <a:gd name="connsiteY28" fmla="*/ 5089649 h 6858000"/>
                <a:gd name="connsiteX29" fmla="*/ 5235357 w 6101087"/>
                <a:gd name="connsiteY29" fmla="*/ 3754445 h 6858000"/>
                <a:gd name="connsiteX30" fmla="*/ 5236903 w 6101087"/>
                <a:gd name="connsiteY30" fmla="*/ 3751347 h 6858000"/>
                <a:gd name="connsiteX31" fmla="*/ 5238450 w 6101087"/>
                <a:gd name="connsiteY31" fmla="*/ 3745151 h 6858000"/>
                <a:gd name="connsiteX32" fmla="*/ 5521553 w 6101087"/>
                <a:gd name="connsiteY32" fmla="*/ 2874635 h 6858000"/>
                <a:gd name="connsiteX33" fmla="*/ 5851063 w 6101087"/>
                <a:gd name="connsiteY33" fmla="*/ 1066998 h 6858000"/>
                <a:gd name="connsiteX34" fmla="*/ 5946977 w 6101087"/>
                <a:gd name="connsiteY34" fmla="*/ 115936 h 6858000"/>
                <a:gd name="connsiteX35" fmla="*/ 5955080 w 6101087"/>
                <a:gd name="connsiteY35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101087" h="6858000">
                  <a:moveTo>
                    <a:pt x="5955080" y="0"/>
                  </a:moveTo>
                  <a:lnTo>
                    <a:pt x="6101087" y="0"/>
                  </a:lnTo>
                  <a:lnTo>
                    <a:pt x="6101087" y="43759"/>
                  </a:lnTo>
                  <a:lnTo>
                    <a:pt x="6093495" y="152071"/>
                  </a:lnTo>
                  <a:cubicBezTo>
                    <a:pt x="6073384" y="414634"/>
                    <a:pt x="6043991" y="728165"/>
                    <a:pt x="5997581" y="1100385"/>
                  </a:cubicBezTo>
                  <a:cubicBezTo>
                    <a:pt x="5903214" y="1877260"/>
                    <a:pt x="5779454" y="2473431"/>
                    <a:pt x="5668070" y="2902798"/>
                  </a:cubicBezTo>
                  <a:cubicBezTo>
                    <a:pt x="5516464" y="3488157"/>
                    <a:pt x="5388062" y="3766164"/>
                    <a:pt x="5384968" y="3770798"/>
                  </a:cubicBezTo>
                  <a:cubicBezTo>
                    <a:pt x="5384968" y="3772342"/>
                    <a:pt x="5383421" y="3773887"/>
                    <a:pt x="5383421" y="3776976"/>
                  </a:cubicBezTo>
                  <a:cubicBezTo>
                    <a:pt x="5381874" y="3776976"/>
                    <a:pt x="5381874" y="3778521"/>
                    <a:pt x="5381874" y="3780065"/>
                  </a:cubicBezTo>
                  <a:cubicBezTo>
                    <a:pt x="4948714" y="4861204"/>
                    <a:pt x="4496990" y="4961596"/>
                    <a:pt x="3814763" y="5111411"/>
                  </a:cubicBezTo>
                  <a:cubicBezTo>
                    <a:pt x="3711114" y="5133033"/>
                    <a:pt x="3604371" y="5157745"/>
                    <a:pt x="3492987" y="5185546"/>
                  </a:cubicBezTo>
                  <a:cubicBezTo>
                    <a:pt x="3325911" y="5227247"/>
                    <a:pt x="3168117" y="5270492"/>
                    <a:pt x="3018058" y="5313738"/>
                  </a:cubicBezTo>
                  <a:lnTo>
                    <a:pt x="2867999" y="5358527"/>
                  </a:lnTo>
                  <a:lnTo>
                    <a:pt x="2721034" y="5404862"/>
                  </a:lnTo>
                  <a:cubicBezTo>
                    <a:pt x="1987756" y="5641168"/>
                    <a:pt x="1454040" y="5902187"/>
                    <a:pt x="1048726" y="6157026"/>
                  </a:cubicBezTo>
                  <a:lnTo>
                    <a:pt x="918778" y="6241973"/>
                  </a:lnTo>
                  <a:cubicBezTo>
                    <a:pt x="873915" y="6271318"/>
                    <a:pt x="832146" y="6300663"/>
                    <a:pt x="791924" y="6330009"/>
                  </a:cubicBezTo>
                  <a:cubicBezTo>
                    <a:pt x="537829" y="6511871"/>
                    <a:pt x="342037" y="6687653"/>
                    <a:pt x="176484" y="6845625"/>
                  </a:cubicBezTo>
                  <a:lnTo>
                    <a:pt x="163708" y="6858000"/>
                  </a:lnTo>
                  <a:lnTo>
                    <a:pt x="0" y="6858000"/>
                  </a:lnTo>
                  <a:lnTo>
                    <a:pt x="29966" y="6828890"/>
                  </a:lnTo>
                  <a:cubicBezTo>
                    <a:pt x="195519" y="6670460"/>
                    <a:pt x="391311" y="6494169"/>
                    <a:pt x="645406" y="6311779"/>
                  </a:cubicBezTo>
                  <a:cubicBezTo>
                    <a:pt x="685628" y="6282348"/>
                    <a:pt x="727397" y="6252918"/>
                    <a:pt x="772260" y="6223488"/>
                  </a:cubicBezTo>
                  <a:cubicBezTo>
                    <a:pt x="814029" y="6195607"/>
                    <a:pt x="857345" y="6167725"/>
                    <a:pt x="902208" y="6138295"/>
                  </a:cubicBezTo>
                  <a:cubicBezTo>
                    <a:pt x="1307522" y="5882717"/>
                    <a:pt x="1841238" y="5620942"/>
                    <a:pt x="2574516" y="5383951"/>
                  </a:cubicBezTo>
                  <a:lnTo>
                    <a:pt x="2721481" y="5337482"/>
                  </a:lnTo>
                  <a:cubicBezTo>
                    <a:pt x="2770985" y="5321993"/>
                    <a:pt x="2820489" y="5308052"/>
                    <a:pt x="2871540" y="5292563"/>
                  </a:cubicBezTo>
                  <a:cubicBezTo>
                    <a:pt x="3021599" y="5249192"/>
                    <a:pt x="3179393" y="5205821"/>
                    <a:pt x="3346469" y="5163999"/>
                  </a:cubicBezTo>
                  <a:cubicBezTo>
                    <a:pt x="3457853" y="5136118"/>
                    <a:pt x="3564596" y="5111334"/>
                    <a:pt x="3668245" y="5089649"/>
                  </a:cubicBezTo>
                  <a:cubicBezTo>
                    <a:pt x="4350473" y="4939400"/>
                    <a:pt x="4802196" y="4838717"/>
                    <a:pt x="5235357" y="3754445"/>
                  </a:cubicBezTo>
                  <a:cubicBezTo>
                    <a:pt x="5235357" y="3752896"/>
                    <a:pt x="5235357" y="3751347"/>
                    <a:pt x="5236903" y="3751347"/>
                  </a:cubicBezTo>
                  <a:cubicBezTo>
                    <a:pt x="5236903" y="3748249"/>
                    <a:pt x="5238450" y="3746700"/>
                    <a:pt x="5238450" y="3745151"/>
                  </a:cubicBezTo>
                  <a:cubicBezTo>
                    <a:pt x="5241544" y="3740504"/>
                    <a:pt x="5369946" y="3461691"/>
                    <a:pt x="5521553" y="2874635"/>
                  </a:cubicBezTo>
                  <a:cubicBezTo>
                    <a:pt x="5632936" y="2444024"/>
                    <a:pt x="5756696" y="1846125"/>
                    <a:pt x="5851063" y="1066998"/>
                  </a:cubicBezTo>
                  <a:cubicBezTo>
                    <a:pt x="5897473" y="693699"/>
                    <a:pt x="5926866" y="379260"/>
                    <a:pt x="5946977" y="115936"/>
                  </a:cubicBezTo>
                  <a:lnTo>
                    <a:pt x="5955080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b="1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872AED1D-DBB0-0D41-AD73-8C2F9A0A3E0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28780" y="1"/>
              <a:ext cx="5799986" cy="3750647"/>
            </a:xfrm>
            <a:custGeom>
              <a:avLst/>
              <a:gdLst>
                <a:gd name="connsiteX0" fmla="*/ 4939026 w 5799986"/>
                <a:gd name="connsiteY0" fmla="*/ 0 h 3750647"/>
                <a:gd name="connsiteX1" fmla="*/ 5004666 w 5799986"/>
                <a:gd name="connsiteY1" fmla="*/ 0 h 3750647"/>
                <a:gd name="connsiteX2" fmla="*/ 5086947 w 5799986"/>
                <a:gd name="connsiteY2" fmla="*/ 36470 h 3750647"/>
                <a:gd name="connsiteX3" fmla="*/ 5085544 w 5799986"/>
                <a:gd name="connsiteY3" fmla="*/ 36470 h 3750647"/>
                <a:gd name="connsiteX4" fmla="*/ 5094014 w 5799986"/>
                <a:gd name="connsiteY4" fmla="*/ 39603 h 3750647"/>
                <a:gd name="connsiteX5" fmla="*/ 5171801 w 5799986"/>
                <a:gd name="connsiteY5" fmla="*/ 74081 h 3750647"/>
                <a:gd name="connsiteX6" fmla="*/ 5171801 w 5799986"/>
                <a:gd name="connsiteY6" fmla="*/ 73262 h 3750647"/>
                <a:gd name="connsiteX7" fmla="*/ 5387669 w 5799986"/>
                <a:gd name="connsiteY7" fmla="*/ 174315 h 3750647"/>
                <a:gd name="connsiteX8" fmla="*/ 5799845 w 5799986"/>
                <a:gd name="connsiteY8" fmla="*/ 701291 h 3750647"/>
                <a:gd name="connsiteX9" fmla="*/ 4738577 w 5799986"/>
                <a:gd name="connsiteY9" fmla="*/ 1511937 h 3750647"/>
                <a:gd name="connsiteX10" fmla="*/ 2930090 w 5799986"/>
                <a:gd name="connsiteY10" fmla="*/ 2744118 h 3750647"/>
                <a:gd name="connsiteX11" fmla="*/ 2185965 w 5799986"/>
                <a:gd name="connsiteY11" fmla="*/ 3324694 h 3750647"/>
                <a:gd name="connsiteX12" fmla="*/ 543010 w 5799986"/>
                <a:gd name="connsiteY12" fmla="*/ 3735422 h 3750647"/>
                <a:gd name="connsiteX13" fmla="*/ 0 w 5799986"/>
                <a:gd name="connsiteY13" fmla="*/ 3747774 h 3750647"/>
                <a:gd name="connsiteX14" fmla="*/ 12759 w 5799986"/>
                <a:gd name="connsiteY14" fmla="*/ 3719688 h 3750647"/>
                <a:gd name="connsiteX15" fmla="*/ 71170 w 5799986"/>
                <a:gd name="connsiteY15" fmla="*/ 3716450 h 3750647"/>
                <a:gd name="connsiteX16" fmla="*/ 396492 w 5799986"/>
                <a:gd name="connsiteY16" fmla="*/ 3709672 h 3750647"/>
                <a:gd name="connsiteX17" fmla="*/ 2039447 w 5799986"/>
                <a:gd name="connsiteY17" fmla="*/ 3297754 h 3750647"/>
                <a:gd name="connsiteX18" fmla="*/ 2783572 w 5799986"/>
                <a:gd name="connsiteY18" fmla="*/ 2715495 h 3750647"/>
                <a:gd name="connsiteX19" fmla="*/ 4592059 w 5799986"/>
                <a:gd name="connsiteY19" fmla="*/ 1479743 h 3750647"/>
                <a:gd name="connsiteX20" fmla="*/ 5653327 w 5799986"/>
                <a:gd name="connsiteY20" fmla="*/ 666748 h 3750647"/>
                <a:gd name="connsiteX21" fmla="*/ 4975531 w 5799986"/>
                <a:gd name="connsiteY21" fmla="*/ 13540 h 3750647"/>
                <a:gd name="connsiteX22" fmla="*/ 4939026 w 5799986"/>
                <a:gd name="connsiteY22" fmla="*/ 0 h 375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799986" h="3750647">
                  <a:moveTo>
                    <a:pt x="4939026" y="0"/>
                  </a:moveTo>
                  <a:lnTo>
                    <a:pt x="5004666" y="0"/>
                  </a:lnTo>
                  <a:lnTo>
                    <a:pt x="5086947" y="36470"/>
                  </a:lnTo>
                  <a:lnTo>
                    <a:pt x="5085544" y="36470"/>
                  </a:lnTo>
                  <a:lnTo>
                    <a:pt x="5094014" y="39603"/>
                  </a:lnTo>
                  <a:lnTo>
                    <a:pt x="5171801" y="74081"/>
                  </a:lnTo>
                  <a:lnTo>
                    <a:pt x="5171801" y="73262"/>
                  </a:lnTo>
                  <a:lnTo>
                    <a:pt x="5387669" y="174315"/>
                  </a:lnTo>
                  <a:cubicBezTo>
                    <a:pt x="5632987" y="309473"/>
                    <a:pt x="5805647" y="479088"/>
                    <a:pt x="5799845" y="701291"/>
                  </a:cubicBezTo>
                  <a:cubicBezTo>
                    <a:pt x="5793657" y="999301"/>
                    <a:pt x="5249100" y="1275692"/>
                    <a:pt x="4738577" y="1511937"/>
                  </a:cubicBezTo>
                  <a:cubicBezTo>
                    <a:pt x="3774773" y="1958179"/>
                    <a:pt x="3306020" y="2393611"/>
                    <a:pt x="2930090" y="2744118"/>
                  </a:cubicBezTo>
                  <a:cubicBezTo>
                    <a:pt x="2687205" y="2969554"/>
                    <a:pt x="2476808" y="3164109"/>
                    <a:pt x="2185965" y="3324694"/>
                  </a:cubicBezTo>
                  <a:cubicBezTo>
                    <a:pt x="1565602" y="3664393"/>
                    <a:pt x="696167" y="3735422"/>
                    <a:pt x="543010" y="3735422"/>
                  </a:cubicBezTo>
                  <a:cubicBezTo>
                    <a:pt x="389853" y="3735422"/>
                    <a:pt x="95916" y="3758582"/>
                    <a:pt x="0" y="3747774"/>
                  </a:cubicBezTo>
                  <a:lnTo>
                    <a:pt x="12759" y="3719688"/>
                  </a:lnTo>
                  <a:lnTo>
                    <a:pt x="71170" y="3716450"/>
                  </a:lnTo>
                  <a:cubicBezTo>
                    <a:pt x="142899" y="3712939"/>
                    <a:pt x="243916" y="3709672"/>
                    <a:pt x="396492" y="3709672"/>
                  </a:cubicBezTo>
                  <a:cubicBezTo>
                    <a:pt x="803363" y="3709672"/>
                    <a:pt x="1419084" y="3638438"/>
                    <a:pt x="2039447" y="3297754"/>
                  </a:cubicBezTo>
                  <a:cubicBezTo>
                    <a:pt x="2330290" y="3136704"/>
                    <a:pt x="2540687" y="2941585"/>
                    <a:pt x="2783572" y="2715495"/>
                  </a:cubicBezTo>
                  <a:cubicBezTo>
                    <a:pt x="3159502" y="2363972"/>
                    <a:pt x="3628255" y="1927278"/>
                    <a:pt x="4592059" y="1479743"/>
                  </a:cubicBezTo>
                  <a:cubicBezTo>
                    <a:pt x="5102582" y="1242813"/>
                    <a:pt x="5647139" y="965621"/>
                    <a:pt x="5653327" y="666748"/>
                  </a:cubicBezTo>
                  <a:cubicBezTo>
                    <a:pt x="5661063" y="369618"/>
                    <a:pt x="5351534" y="166249"/>
                    <a:pt x="4975531" y="13540"/>
                  </a:cubicBezTo>
                  <a:lnTo>
                    <a:pt x="4939026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b="1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7C944E7-CED3-4E4B-A34A-5E39ADB841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36124" y="5709736"/>
              <a:ext cx="557260" cy="1148265"/>
            </a:xfrm>
            <a:custGeom>
              <a:avLst/>
              <a:gdLst>
                <a:gd name="connsiteX0" fmla="*/ 546433 w 557260"/>
                <a:gd name="connsiteY0" fmla="*/ 0 h 1148265"/>
                <a:gd name="connsiteX1" fmla="*/ 557252 w 557260"/>
                <a:gd name="connsiteY1" fmla="*/ 285815 h 1148265"/>
                <a:gd name="connsiteX2" fmla="*/ 221023 w 557260"/>
                <a:gd name="connsiteY2" fmla="*/ 1114434 h 1148265"/>
                <a:gd name="connsiteX3" fmla="*/ 171093 w 557260"/>
                <a:gd name="connsiteY3" fmla="*/ 1148265 h 1148265"/>
                <a:gd name="connsiteX4" fmla="*/ 0 w 557260"/>
                <a:gd name="connsiteY4" fmla="*/ 1148265 h 1148265"/>
                <a:gd name="connsiteX5" fmla="*/ 74505 w 557260"/>
                <a:gd name="connsiteY5" fmla="*/ 1097637 h 1148265"/>
                <a:gd name="connsiteX6" fmla="*/ 410734 w 557260"/>
                <a:gd name="connsiteY6" fmla="*/ 266616 h 1148265"/>
                <a:gd name="connsiteX7" fmla="*/ 408222 w 557260"/>
                <a:gd name="connsiteY7" fmla="*/ 116903 h 1148265"/>
                <a:gd name="connsiteX8" fmla="*/ 404078 w 557260"/>
                <a:gd name="connsiteY8" fmla="*/ 48593 h 1148265"/>
                <a:gd name="connsiteX9" fmla="*/ 546433 w 557260"/>
                <a:gd name="connsiteY9" fmla="*/ 0 h 114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7260" h="1148265">
                  <a:moveTo>
                    <a:pt x="546433" y="0"/>
                  </a:moveTo>
                  <a:cubicBezTo>
                    <a:pt x="554160" y="86518"/>
                    <a:pt x="557252" y="182304"/>
                    <a:pt x="557252" y="285815"/>
                  </a:cubicBezTo>
                  <a:cubicBezTo>
                    <a:pt x="558411" y="589396"/>
                    <a:pt x="443944" y="925131"/>
                    <a:pt x="221023" y="1114434"/>
                  </a:cubicBezTo>
                  <a:lnTo>
                    <a:pt x="171093" y="1148265"/>
                  </a:lnTo>
                  <a:lnTo>
                    <a:pt x="0" y="1148265"/>
                  </a:lnTo>
                  <a:lnTo>
                    <a:pt x="74505" y="1097637"/>
                  </a:lnTo>
                  <a:cubicBezTo>
                    <a:pt x="297426" y="907785"/>
                    <a:pt x="411893" y="571077"/>
                    <a:pt x="410734" y="266616"/>
                  </a:cubicBezTo>
                  <a:cubicBezTo>
                    <a:pt x="410734" y="214711"/>
                    <a:pt x="409961" y="164742"/>
                    <a:pt x="408222" y="116903"/>
                  </a:cubicBezTo>
                  <a:lnTo>
                    <a:pt x="404078" y="48593"/>
                  </a:lnTo>
                  <a:lnTo>
                    <a:pt x="546433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b="1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C6B2BE3-B05A-F644-BA90-A53D76E9C7C3}"/>
                </a:ext>
              </a:extLst>
            </p:cNvPr>
            <p:cNvSpPr/>
            <p:nvPr userDrawn="1"/>
          </p:nvSpPr>
          <p:spPr>
            <a:xfrm>
              <a:off x="316322" y="0"/>
              <a:ext cx="11875678" cy="6858000"/>
            </a:xfrm>
            <a:custGeom>
              <a:avLst/>
              <a:gdLst>
                <a:gd name="connsiteX0" fmla="*/ 5937379 w 11875678"/>
                <a:gd name="connsiteY0" fmla="*/ 0 h 6877877"/>
                <a:gd name="connsiteX1" fmla="*/ 6299163 w 11875678"/>
                <a:gd name="connsiteY1" fmla="*/ 0 h 6877877"/>
                <a:gd name="connsiteX2" fmla="*/ 6299163 w 11875678"/>
                <a:gd name="connsiteY2" fmla="*/ 75800 h 6877877"/>
                <a:gd name="connsiteX3" fmla="*/ 6300422 w 11875678"/>
                <a:gd name="connsiteY3" fmla="*/ 189858 h 6877877"/>
                <a:gd name="connsiteX4" fmla="*/ 6299163 w 11875678"/>
                <a:gd name="connsiteY4" fmla="*/ 285303 h 6877877"/>
                <a:gd name="connsiteX5" fmla="*/ 6299163 w 11875678"/>
                <a:gd name="connsiteY5" fmla="*/ 310101 h 6877877"/>
                <a:gd name="connsiteX6" fmla="*/ 6298836 w 11875678"/>
                <a:gd name="connsiteY6" fmla="*/ 310101 h 6877877"/>
                <a:gd name="connsiteX7" fmla="*/ 6297529 w 11875678"/>
                <a:gd name="connsiteY7" fmla="*/ 409230 h 6877877"/>
                <a:gd name="connsiteX8" fmla="*/ 6242660 w 11875678"/>
                <a:gd name="connsiteY8" fmla="*/ 1141567 h 6877877"/>
                <a:gd name="connsiteX9" fmla="*/ 5512458 w 11875678"/>
                <a:gd name="connsiteY9" fmla="*/ 3758636 h 6877877"/>
                <a:gd name="connsiteX10" fmla="*/ 6055468 w 11875678"/>
                <a:gd name="connsiteY10" fmla="*/ 3746248 h 6877877"/>
                <a:gd name="connsiteX11" fmla="*/ 7698423 w 11875678"/>
                <a:gd name="connsiteY11" fmla="*/ 3334330 h 6877877"/>
                <a:gd name="connsiteX12" fmla="*/ 8442548 w 11875678"/>
                <a:gd name="connsiteY12" fmla="*/ 2752071 h 6877877"/>
                <a:gd name="connsiteX13" fmla="*/ 10251035 w 11875678"/>
                <a:gd name="connsiteY13" fmla="*/ 1516319 h 6877877"/>
                <a:gd name="connsiteX14" fmla="*/ 11312303 w 11875678"/>
                <a:gd name="connsiteY14" fmla="*/ 703324 h 6877877"/>
                <a:gd name="connsiteX15" fmla="*/ 10900127 w 11875678"/>
                <a:gd name="connsiteY15" fmla="*/ 174820 h 6877877"/>
                <a:gd name="connsiteX16" fmla="*/ 10684259 w 11875678"/>
                <a:gd name="connsiteY16" fmla="*/ 73474 h 6877877"/>
                <a:gd name="connsiteX17" fmla="*/ 10684259 w 11875678"/>
                <a:gd name="connsiteY17" fmla="*/ 74296 h 6877877"/>
                <a:gd name="connsiteX18" fmla="*/ 10606472 w 11875678"/>
                <a:gd name="connsiteY18" fmla="*/ 39718 h 6877877"/>
                <a:gd name="connsiteX19" fmla="*/ 10598002 w 11875678"/>
                <a:gd name="connsiteY19" fmla="*/ 36576 h 6877877"/>
                <a:gd name="connsiteX20" fmla="*/ 10599405 w 11875678"/>
                <a:gd name="connsiteY20" fmla="*/ 36576 h 6877877"/>
                <a:gd name="connsiteX21" fmla="*/ 10517124 w 11875678"/>
                <a:gd name="connsiteY21" fmla="*/ 0 h 6877877"/>
                <a:gd name="connsiteX22" fmla="*/ 10646318 w 11875678"/>
                <a:gd name="connsiteY22" fmla="*/ 0 h 6877877"/>
                <a:gd name="connsiteX23" fmla="*/ 10684259 w 11875678"/>
                <a:gd name="connsiteY23" fmla="*/ 0 h 6877877"/>
                <a:gd name="connsiteX24" fmla="*/ 11875678 w 11875678"/>
                <a:gd name="connsiteY24" fmla="*/ 0 h 6877877"/>
                <a:gd name="connsiteX25" fmla="*/ 11875678 w 11875678"/>
                <a:gd name="connsiteY25" fmla="*/ 36576 h 6877877"/>
                <a:gd name="connsiteX26" fmla="*/ 11875678 w 11875678"/>
                <a:gd name="connsiteY26" fmla="*/ 45719 h 6877877"/>
                <a:gd name="connsiteX27" fmla="*/ 11875678 w 11875678"/>
                <a:gd name="connsiteY27" fmla="*/ 6877877 h 6877877"/>
                <a:gd name="connsiteX28" fmla="*/ 2290895 w 11875678"/>
                <a:gd name="connsiteY28" fmla="*/ 6877877 h 6877877"/>
                <a:gd name="connsiteX29" fmla="*/ 2340825 w 11875678"/>
                <a:gd name="connsiteY29" fmla="*/ 6843948 h 6877877"/>
                <a:gd name="connsiteX30" fmla="*/ 2677054 w 11875678"/>
                <a:gd name="connsiteY30" fmla="*/ 6012927 h 6877877"/>
                <a:gd name="connsiteX31" fmla="*/ 2666235 w 11875678"/>
                <a:gd name="connsiteY31" fmla="*/ 5726284 h 6877877"/>
                <a:gd name="connsiteX32" fmla="*/ 1004775 w 11875678"/>
                <a:gd name="connsiteY32" fmla="*/ 6480852 h 6877877"/>
                <a:gd name="connsiteX33" fmla="*/ 1382081 w 11875678"/>
                <a:gd name="connsiteY33" fmla="*/ 6867819 h 6877877"/>
                <a:gd name="connsiteX34" fmla="*/ 1399251 w 11875678"/>
                <a:gd name="connsiteY34" fmla="*/ 6877877 h 6877877"/>
                <a:gd name="connsiteX35" fmla="*/ 0 w 11875678"/>
                <a:gd name="connsiteY35" fmla="*/ 6877877 h 6877877"/>
                <a:gd name="connsiteX36" fmla="*/ 12776 w 11875678"/>
                <a:gd name="connsiteY36" fmla="*/ 6865466 h 6877877"/>
                <a:gd name="connsiteX37" fmla="*/ 628216 w 11875678"/>
                <a:gd name="connsiteY37" fmla="*/ 6348355 h 6877877"/>
                <a:gd name="connsiteX38" fmla="*/ 755070 w 11875678"/>
                <a:gd name="connsiteY38" fmla="*/ 6260064 h 6877877"/>
                <a:gd name="connsiteX39" fmla="*/ 885018 w 11875678"/>
                <a:gd name="connsiteY39" fmla="*/ 6174871 h 6877877"/>
                <a:gd name="connsiteX40" fmla="*/ 2557326 w 11875678"/>
                <a:gd name="connsiteY40" fmla="*/ 5420527 h 6877877"/>
                <a:gd name="connsiteX41" fmla="*/ 2704291 w 11875678"/>
                <a:gd name="connsiteY41" fmla="*/ 5374058 h 6877877"/>
                <a:gd name="connsiteX42" fmla="*/ 2854350 w 11875678"/>
                <a:gd name="connsiteY42" fmla="*/ 5329139 h 6877877"/>
                <a:gd name="connsiteX43" fmla="*/ 3329279 w 11875678"/>
                <a:gd name="connsiteY43" fmla="*/ 5200575 h 6877877"/>
                <a:gd name="connsiteX44" fmla="*/ 3651055 w 11875678"/>
                <a:gd name="connsiteY44" fmla="*/ 5126225 h 6877877"/>
                <a:gd name="connsiteX45" fmla="*/ 5218166 w 11875678"/>
                <a:gd name="connsiteY45" fmla="*/ 3791021 h 6877877"/>
                <a:gd name="connsiteX46" fmla="*/ 5219713 w 11875678"/>
                <a:gd name="connsiteY46" fmla="*/ 3787923 h 6877877"/>
                <a:gd name="connsiteX47" fmla="*/ 5221260 w 11875678"/>
                <a:gd name="connsiteY47" fmla="*/ 3781727 h 6877877"/>
                <a:gd name="connsiteX48" fmla="*/ 5504362 w 11875678"/>
                <a:gd name="connsiteY48" fmla="*/ 2911211 h 6877877"/>
                <a:gd name="connsiteX49" fmla="*/ 5833873 w 11875678"/>
                <a:gd name="connsiteY49" fmla="*/ 1103574 h 6877877"/>
                <a:gd name="connsiteX50" fmla="*/ 5929787 w 11875678"/>
                <a:gd name="connsiteY50" fmla="*/ 152512 h 6877877"/>
                <a:gd name="connsiteX51" fmla="*/ 5937379 w 11875678"/>
                <a:gd name="connsiteY51" fmla="*/ 43886 h 6877877"/>
                <a:gd name="connsiteX52" fmla="*/ 5937379 w 11875678"/>
                <a:gd name="connsiteY52" fmla="*/ 0 h 687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1875678" h="6877877">
                  <a:moveTo>
                    <a:pt x="5937379" y="0"/>
                  </a:moveTo>
                  <a:lnTo>
                    <a:pt x="6299163" y="0"/>
                  </a:lnTo>
                  <a:lnTo>
                    <a:pt x="6299163" y="75800"/>
                  </a:lnTo>
                  <a:lnTo>
                    <a:pt x="6300422" y="189858"/>
                  </a:lnTo>
                  <a:lnTo>
                    <a:pt x="6299163" y="285303"/>
                  </a:lnTo>
                  <a:lnTo>
                    <a:pt x="6299163" y="310101"/>
                  </a:lnTo>
                  <a:lnTo>
                    <a:pt x="6298836" y="310101"/>
                  </a:lnTo>
                  <a:lnTo>
                    <a:pt x="6297529" y="409230"/>
                  </a:lnTo>
                  <a:cubicBezTo>
                    <a:pt x="6291395" y="635396"/>
                    <a:pt x="6274931" y="881337"/>
                    <a:pt x="6242660" y="1141567"/>
                  </a:cubicBezTo>
                  <a:cubicBezTo>
                    <a:pt x="6086409" y="2392805"/>
                    <a:pt x="5772360" y="3205800"/>
                    <a:pt x="5512458" y="3758636"/>
                  </a:cubicBezTo>
                  <a:cubicBezTo>
                    <a:pt x="5608374" y="3769476"/>
                    <a:pt x="5902311" y="3746248"/>
                    <a:pt x="6055468" y="3746248"/>
                  </a:cubicBezTo>
                  <a:cubicBezTo>
                    <a:pt x="6208625" y="3746248"/>
                    <a:pt x="7078060" y="3675014"/>
                    <a:pt x="7698423" y="3334330"/>
                  </a:cubicBezTo>
                  <a:cubicBezTo>
                    <a:pt x="7989266" y="3173280"/>
                    <a:pt x="8199663" y="2978161"/>
                    <a:pt x="8442548" y="2752071"/>
                  </a:cubicBezTo>
                  <a:cubicBezTo>
                    <a:pt x="8818478" y="2400548"/>
                    <a:pt x="9287231" y="1963854"/>
                    <a:pt x="10251035" y="1516319"/>
                  </a:cubicBezTo>
                  <a:cubicBezTo>
                    <a:pt x="10761558" y="1279389"/>
                    <a:pt x="11306115" y="1002197"/>
                    <a:pt x="11312303" y="703324"/>
                  </a:cubicBezTo>
                  <a:cubicBezTo>
                    <a:pt x="11318105" y="480477"/>
                    <a:pt x="11145445" y="310370"/>
                    <a:pt x="10900127" y="174820"/>
                  </a:cubicBezTo>
                  <a:lnTo>
                    <a:pt x="10684259" y="73474"/>
                  </a:lnTo>
                  <a:lnTo>
                    <a:pt x="10684259" y="74296"/>
                  </a:lnTo>
                  <a:lnTo>
                    <a:pt x="10606472" y="39718"/>
                  </a:lnTo>
                  <a:lnTo>
                    <a:pt x="10598002" y="36576"/>
                  </a:lnTo>
                  <a:lnTo>
                    <a:pt x="10599405" y="36576"/>
                  </a:lnTo>
                  <a:lnTo>
                    <a:pt x="10517124" y="0"/>
                  </a:lnTo>
                  <a:lnTo>
                    <a:pt x="10646318" y="0"/>
                  </a:lnTo>
                  <a:lnTo>
                    <a:pt x="10684259" y="0"/>
                  </a:lnTo>
                  <a:lnTo>
                    <a:pt x="11875678" y="0"/>
                  </a:lnTo>
                  <a:lnTo>
                    <a:pt x="11875678" y="36576"/>
                  </a:lnTo>
                  <a:lnTo>
                    <a:pt x="11875678" y="45719"/>
                  </a:lnTo>
                  <a:lnTo>
                    <a:pt x="11875678" y="6877877"/>
                  </a:lnTo>
                  <a:lnTo>
                    <a:pt x="2290895" y="6877877"/>
                  </a:lnTo>
                  <a:lnTo>
                    <a:pt x="2340825" y="6843948"/>
                  </a:lnTo>
                  <a:cubicBezTo>
                    <a:pt x="2563746" y="6654096"/>
                    <a:pt x="2678213" y="6317388"/>
                    <a:pt x="2677054" y="6012927"/>
                  </a:cubicBezTo>
                  <a:cubicBezTo>
                    <a:pt x="2677054" y="5909116"/>
                    <a:pt x="2673962" y="5813052"/>
                    <a:pt x="2666235" y="5726284"/>
                  </a:cubicBezTo>
                  <a:cubicBezTo>
                    <a:pt x="1941375" y="5963345"/>
                    <a:pt x="1409708" y="6225197"/>
                    <a:pt x="1004775" y="6480852"/>
                  </a:cubicBezTo>
                  <a:cubicBezTo>
                    <a:pt x="1124554" y="6643541"/>
                    <a:pt x="1246652" y="6776016"/>
                    <a:pt x="1382081" y="6867819"/>
                  </a:cubicBezTo>
                  <a:lnTo>
                    <a:pt x="1399251" y="6877877"/>
                  </a:lnTo>
                  <a:lnTo>
                    <a:pt x="0" y="6877877"/>
                  </a:lnTo>
                  <a:lnTo>
                    <a:pt x="12776" y="6865466"/>
                  </a:lnTo>
                  <a:cubicBezTo>
                    <a:pt x="178329" y="6707036"/>
                    <a:pt x="374121" y="6530745"/>
                    <a:pt x="628216" y="6348355"/>
                  </a:cubicBezTo>
                  <a:cubicBezTo>
                    <a:pt x="668438" y="6318924"/>
                    <a:pt x="710207" y="6289494"/>
                    <a:pt x="755070" y="6260064"/>
                  </a:cubicBezTo>
                  <a:lnTo>
                    <a:pt x="885018" y="6174871"/>
                  </a:lnTo>
                  <a:cubicBezTo>
                    <a:pt x="1290332" y="5919293"/>
                    <a:pt x="1824048" y="5657518"/>
                    <a:pt x="2557326" y="5420527"/>
                  </a:cubicBezTo>
                  <a:lnTo>
                    <a:pt x="2704291" y="5374058"/>
                  </a:lnTo>
                  <a:lnTo>
                    <a:pt x="2854350" y="5329139"/>
                  </a:lnTo>
                  <a:cubicBezTo>
                    <a:pt x="3004409" y="5285768"/>
                    <a:pt x="3162203" y="5242397"/>
                    <a:pt x="3329279" y="5200575"/>
                  </a:cubicBezTo>
                  <a:cubicBezTo>
                    <a:pt x="3440663" y="5172694"/>
                    <a:pt x="3547406" y="5147910"/>
                    <a:pt x="3651055" y="5126225"/>
                  </a:cubicBezTo>
                  <a:cubicBezTo>
                    <a:pt x="4333282" y="4975976"/>
                    <a:pt x="4785006" y="4875293"/>
                    <a:pt x="5218166" y="3791021"/>
                  </a:cubicBezTo>
                  <a:cubicBezTo>
                    <a:pt x="5218166" y="3789472"/>
                    <a:pt x="5218166" y="3787923"/>
                    <a:pt x="5219713" y="3787923"/>
                  </a:cubicBezTo>
                  <a:cubicBezTo>
                    <a:pt x="5219713" y="3784825"/>
                    <a:pt x="5221260" y="3783276"/>
                    <a:pt x="5221260" y="3781727"/>
                  </a:cubicBezTo>
                  <a:cubicBezTo>
                    <a:pt x="5224354" y="3777080"/>
                    <a:pt x="5352756" y="3498267"/>
                    <a:pt x="5504362" y="2911211"/>
                  </a:cubicBezTo>
                  <a:cubicBezTo>
                    <a:pt x="5615746" y="2480600"/>
                    <a:pt x="5739506" y="1882701"/>
                    <a:pt x="5833873" y="1103574"/>
                  </a:cubicBezTo>
                  <a:cubicBezTo>
                    <a:pt x="5880283" y="730275"/>
                    <a:pt x="5909676" y="415836"/>
                    <a:pt x="5929787" y="152512"/>
                  </a:cubicBezTo>
                  <a:lnTo>
                    <a:pt x="5937379" y="43886"/>
                  </a:lnTo>
                  <a:lnTo>
                    <a:pt x="5937379" y="0"/>
                  </a:lnTo>
                  <a:close/>
                </a:path>
              </a:pathLst>
            </a:custGeom>
            <a:solidFill>
              <a:srgbClr val="0A5A96">
                <a:alpha val="9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/>
            </a:p>
          </p:txBody>
        </p:sp>
      </p:grp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bg1"/>
                </a:solidFill>
                <a:latin typeface="+mn-lt"/>
              </a:rPr>
              <a:t>©2021 Albireo Pharma, Inc. All rights reserved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9071" y="5749717"/>
            <a:ext cx="1890965" cy="64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37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6">
    <p:bg>
      <p:bgPr>
        <a:solidFill>
          <a:schemeClr val="accent2">
            <a:alpha val="3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 userDrawn="1"/>
        </p:nvSpPr>
        <p:spPr>
          <a:xfrm>
            <a:off x="316322" y="0"/>
            <a:ext cx="11875678" cy="6858000"/>
          </a:xfrm>
          <a:custGeom>
            <a:avLst/>
            <a:gdLst>
              <a:gd name="connsiteX0" fmla="*/ 5937379 w 11875678"/>
              <a:gd name="connsiteY0" fmla="*/ 0 h 6877877"/>
              <a:gd name="connsiteX1" fmla="*/ 6299163 w 11875678"/>
              <a:gd name="connsiteY1" fmla="*/ 0 h 6877877"/>
              <a:gd name="connsiteX2" fmla="*/ 6299163 w 11875678"/>
              <a:gd name="connsiteY2" fmla="*/ 75800 h 6877877"/>
              <a:gd name="connsiteX3" fmla="*/ 6300422 w 11875678"/>
              <a:gd name="connsiteY3" fmla="*/ 189858 h 6877877"/>
              <a:gd name="connsiteX4" fmla="*/ 6299163 w 11875678"/>
              <a:gd name="connsiteY4" fmla="*/ 285303 h 6877877"/>
              <a:gd name="connsiteX5" fmla="*/ 6299163 w 11875678"/>
              <a:gd name="connsiteY5" fmla="*/ 310101 h 6877877"/>
              <a:gd name="connsiteX6" fmla="*/ 6298836 w 11875678"/>
              <a:gd name="connsiteY6" fmla="*/ 310101 h 6877877"/>
              <a:gd name="connsiteX7" fmla="*/ 6297529 w 11875678"/>
              <a:gd name="connsiteY7" fmla="*/ 409230 h 6877877"/>
              <a:gd name="connsiteX8" fmla="*/ 6242660 w 11875678"/>
              <a:gd name="connsiteY8" fmla="*/ 1141567 h 6877877"/>
              <a:gd name="connsiteX9" fmla="*/ 5512458 w 11875678"/>
              <a:gd name="connsiteY9" fmla="*/ 3758636 h 6877877"/>
              <a:gd name="connsiteX10" fmla="*/ 6055468 w 11875678"/>
              <a:gd name="connsiteY10" fmla="*/ 3746248 h 6877877"/>
              <a:gd name="connsiteX11" fmla="*/ 7698423 w 11875678"/>
              <a:gd name="connsiteY11" fmla="*/ 3334330 h 6877877"/>
              <a:gd name="connsiteX12" fmla="*/ 8442548 w 11875678"/>
              <a:gd name="connsiteY12" fmla="*/ 2752071 h 6877877"/>
              <a:gd name="connsiteX13" fmla="*/ 10251035 w 11875678"/>
              <a:gd name="connsiteY13" fmla="*/ 1516319 h 6877877"/>
              <a:gd name="connsiteX14" fmla="*/ 11312303 w 11875678"/>
              <a:gd name="connsiteY14" fmla="*/ 703324 h 6877877"/>
              <a:gd name="connsiteX15" fmla="*/ 10900127 w 11875678"/>
              <a:gd name="connsiteY15" fmla="*/ 174820 h 6877877"/>
              <a:gd name="connsiteX16" fmla="*/ 10684259 w 11875678"/>
              <a:gd name="connsiteY16" fmla="*/ 73474 h 6877877"/>
              <a:gd name="connsiteX17" fmla="*/ 10684259 w 11875678"/>
              <a:gd name="connsiteY17" fmla="*/ 74296 h 6877877"/>
              <a:gd name="connsiteX18" fmla="*/ 10606472 w 11875678"/>
              <a:gd name="connsiteY18" fmla="*/ 39718 h 6877877"/>
              <a:gd name="connsiteX19" fmla="*/ 10598002 w 11875678"/>
              <a:gd name="connsiteY19" fmla="*/ 36576 h 6877877"/>
              <a:gd name="connsiteX20" fmla="*/ 10599405 w 11875678"/>
              <a:gd name="connsiteY20" fmla="*/ 36576 h 6877877"/>
              <a:gd name="connsiteX21" fmla="*/ 10517124 w 11875678"/>
              <a:gd name="connsiteY21" fmla="*/ 0 h 6877877"/>
              <a:gd name="connsiteX22" fmla="*/ 10646318 w 11875678"/>
              <a:gd name="connsiteY22" fmla="*/ 0 h 6877877"/>
              <a:gd name="connsiteX23" fmla="*/ 10684259 w 11875678"/>
              <a:gd name="connsiteY23" fmla="*/ 0 h 6877877"/>
              <a:gd name="connsiteX24" fmla="*/ 11875678 w 11875678"/>
              <a:gd name="connsiteY24" fmla="*/ 0 h 6877877"/>
              <a:gd name="connsiteX25" fmla="*/ 11875678 w 11875678"/>
              <a:gd name="connsiteY25" fmla="*/ 36576 h 6877877"/>
              <a:gd name="connsiteX26" fmla="*/ 11875678 w 11875678"/>
              <a:gd name="connsiteY26" fmla="*/ 45719 h 6877877"/>
              <a:gd name="connsiteX27" fmla="*/ 11875678 w 11875678"/>
              <a:gd name="connsiteY27" fmla="*/ 6877877 h 6877877"/>
              <a:gd name="connsiteX28" fmla="*/ 2290895 w 11875678"/>
              <a:gd name="connsiteY28" fmla="*/ 6877877 h 6877877"/>
              <a:gd name="connsiteX29" fmla="*/ 2340825 w 11875678"/>
              <a:gd name="connsiteY29" fmla="*/ 6843948 h 6877877"/>
              <a:gd name="connsiteX30" fmla="*/ 2677054 w 11875678"/>
              <a:gd name="connsiteY30" fmla="*/ 6012927 h 6877877"/>
              <a:gd name="connsiteX31" fmla="*/ 2666235 w 11875678"/>
              <a:gd name="connsiteY31" fmla="*/ 5726284 h 6877877"/>
              <a:gd name="connsiteX32" fmla="*/ 1004775 w 11875678"/>
              <a:gd name="connsiteY32" fmla="*/ 6480852 h 6877877"/>
              <a:gd name="connsiteX33" fmla="*/ 1382081 w 11875678"/>
              <a:gd name="connsiteY33" fmla="*/ 6867819 h 6877877"/>
              <a:gd name="connsiteX34" fmla="*/ 1399251 w 11875678"/>
              <a:gd name="connsiteY34" fmla="*/ 6877877 h 6877877"/>
              <a:gd name="connsiteX35" fmla="*/ 0 w 11875678"/>
              <a:gd name="connsiteY35" fmla="*/ 6877877 h 6877877"/>
              <a:gd name="connsiteX36" fmla="*/ 12776 w 11875678"/>
              <a:gd name="connsiteY36" fmla="*/ 6865466 h 6877877"/>
              <a:gd name="connsiteX37" fmla="*/ 628216 w 11875678"/>
              <a:gd name="connsiteY37" fmla="*/ 6348355 h 6877877"/>
              <a:gd name="connsiteX38" fmla="*/ 755070 w 11875678"/>
              <a:gd name="connsiteY38" fmla="*/ 6260064 h 6877877"/>
              <a:gd name="connsiteX39" fmla="*/ 885018 w 11875678"/>
              <a:gd name="connsiteY39" fmla="*/ 6174871 h 6877877"/>
              <a:gd name="connsiteX40" fmla="*/ 2557326 w 11875678"/>
              <a:gd name="connsiteY40" fmla="*/ 5420527 h 6877877"/>
              <a:gd name="connsiteX41" fmla="*/ 2704291 w 11875678"/>
              <a:gd name="connsiteY41" fmla="*/ 5374058 h 6877877"/>
              <a:gd name="connsiteX42" fmla="*/ 2854350 w 11875678"/>
              <a:gd name="connsiteY42" fmla="*/ 5329139 h 6877877"/>
              <a:gd name="connsiteX43" fmla="*/ 3329279 w 11875678"/>
              <a:gd name="connsiteY43" fmla="*/ 5200575 h 6877877"/>
              <a:gd name="connsiteX44" fmla="*/ 3651055 w 11875678"/>
              <a:gd name="connsiteY44" fmla="*/ 5126225 h 6877877"/>
              <a:gd name="connsiteX45" fmla="*/ 5218166 w 11875678"/>
              <a:gd name="connsiteY45" fmla="*/ 3791021 h 6877877"/>
              <a:gd name="connsiteX46" fmla="*/ 5219713 w 11875678"/>
              <a:gd name="connsiteY46" fmla="*/ 3787923 h 6877877"/>
              <a:gd name="connsiteX47" fmla="*/ 5221260 w 11875678"/>
              <a:gd name="connsiteY47" fmla="*/ 3781727 h 6877877"/>
              <a:gd name="connsiteX48" fmla="*/ 5504362 w 11875678"/>
              <a:gd name="connsiteY48" fmla="*/ 2911211 h 6877877"/>
              <a:gd name="connsiteX49" fmla="*/ 5833873 w 11875678"/>
              <a:gd name="connsiteY49" fmla="*/ 1103574 h 6877877"/>
              <a:gd name="connsiteX50" fmla="*/ 5929787 w 11875678"/>
              <a:gd name="connsiteY50" fmla="*/ 152512 h 6877877"/>
              <a:gd name="connsiteX51" fmla="*/ 5937379 w 11875678"/>
              <a:gd name="connsiteY51" fmla="*/ 43886 h 6877877"/>
              <a:gd name="connsiteX52" fmla="*/ 5937379 w 11875678"/>
              <a:gd name="connsiteY52" fmla="*/ 0 h 6877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875678" h="6877877">
                <a:moveTo>
                  <a:pt x="5937379" y="0"/>
                </a:moveTo>
                <a:lnTo>
                  <a:pt x="6299163" y="0"/>
                </a:lnTo>
                <a:lnTo>
                  <a:pt x="6299163" y="75800"/>
                </a:lnTo>
                <a:lnTo>
                  <a:pt x="6300422" y="189858"/>
                </a:lnTo>
                <a:lnTo>
                  <a:pt x="6299163" y="285303"/>
                </a:lnTo>
                <a:lnTo>
                  <a:pt x="6299163" y="310101"/>
                </a:lnTo>
                <a:lnTo>
                  <a:pt x="6298836" y="310101"/>
                </a:lnTo>
                <a:lnTo>
                  <a:pt x="6297529" y="409230"/>
                </a:lnTo>
                <a:cubicBezTo>
                  <a:pt x="6291395" y="635396"/>
                  <a:pt x="6274931" y="881337"/>
                  <a:pt x="6242660" y="1141567"/>
                </a:cubicBezTo>
                <a:cubicBezTo>
                  <a:pt x="6086409" y="2392805"/>
                  <a:pt x="5772360" y="3205800"/>
                  <a:pt x="5512458" y="3758636"/>
                </a:cubicBezTo>
                <a:cubicBezTo>
                  <a:pt x="5608374" y="3769476"/>
                  <a:pt x="5902311" y="3746248"/>
                  <a:pt x="6055468" y="3746248"/>
                </a:cubicBezTo>
                <a:cubicBezTo>
                  <a:pt x="6208625" y="3746248"/>
                  <a:pt x="7078060" y="3675014"/>
                  <a:pt x="7698423" y="3334330"/>
                </a:cubicBezTo>
                <a:cubicBezTo>
                  <a:pt x="7989266" y="3173280"/>
                  <a:pt x="8199663" y="2978161"/>
                  <a:pt x="8442548" y="2752071"/>
                </a:cubicBezTo>
                <a:cubicBezTo>
                  <a:pt x="8818478" y="2400548"/>
                  <a:pt x="9287231" y="1963854"/>
                  <a:pt x="10251035" y="1516319"/>
                </a:cubicBezTo>
                <a:cubicBezTo>
                  <a:pt x="10761558" y="1279389"/>
                  <a:pt x="11306115" y="1002197"/>
                  <a:pt x="11312303" y="703324"/>
                </a:cubicBezTo>
                <a:cubicBezTo>
                  <a:pt x="11318105" y="480477"/>
                  <a:pt x="11145445" y="310370"/>
                  <a:pt x="10900127" y="174820"/>
                </a:cubicBezTo>
                <a:lnTo>
                  <a:pt x="10684259" y="73474"/>
                </a:lnTo>
                <a:lnTo>
                  <a:pt x="10684259" y="74296"/>
                </a:lnTo>
                <a:lnTo>
                  <a:pt x="10606472" y="39718"/>
                </a:lnTo>
                <a:lnTo>
                  <a:pt x="10598002" y="36576"/>
                </a:lnTo>
                <a:lnTo>
                  <a:pt x="10599405" y="36576"/>
                </a:lnTo>
                <a:lnTo>
                  <a:pt x="10517124" y="0"/>
                </a:lnTo>
                <a:lnTo>
                  <a:pt x="10646318" y="0"/>
                </a:lnTo>
                <a:lnTo>
                  <a:pt x="10684259" y="0"/>
                </a:lnTo>
                <a:lnTo>
                  <a:pt x="11875678" y="0"/>
                </a:lnTo>
                <a:lnTo>
                  <a:pt x="11875678" y="36576"/>
                </a:lnTo>
                <a:lnTo>
                  <a:pt x="11875678" y="45719"/>
                </a:lnTo>
                <a:lnTo>
                  <a:pt x="11875678" y="6877877"/>
                </a:lnTo>
                <a:lnTo>
                  <a:pt x="2290895" y="6877877"/>
                </a:lnTo>
                <a:lnTo>
                  <a:pt x="2340825" y="6843948"/>
                </a:lnTo>
                <a:cubicBezTo>
                  <a:pt x="2563746" y="6654096"/>
                  <a:pt x="2678213" y="6317388"/>
                  <a:pt x="2677054" y="6012927"/>
                </a:cubicBezTo>
                <a:cubicBezTo>
                  <a:pt x="2677054" y="5909116"/>
                  <a:pt x="2673962" y="5813052"/>
                  <a:pt x="2666235" y="5726284"/>
                </a:cubicBezTo>
                <a:cubicBezTo>
                  <a:pt x="1941375" y="5963345"/>
                  <a:pt x="1409708" y="6225197"/>
                  <a:pt x="1004775" y="6480852"/>
                </a:cubicBezTo>
                <a:cubicBezTo>
                  <a:pt x="1124554" y="6643541"/>
                  <a:pt x="1246652" y="6776016"/>
                  <a:pt x="1382081" y="6867819"/>
                </a:cubicBezTo>
                <a:lnTo>
                  <a:pt x="1399251" y="6877877"/>
                </a:lnTo>
                <a:lnTo>
                  <a:pt x="0" y="6877877"/>
                </a:lnTo>
                <a:lnTo>
                  <a:pt x="12776" y="6865466"/>
                </a:lnTo>
                <a:cubicBezTo>
                  <a:pt x="178329" y="6707036"/>
                  <a:pt x="374121" y="6530745"/>
                  <a:pt x="628216" y="6348355"/>
                </a:cubicBezTo>
                <a:cubicBezTo>
                  <a:pt x="668438" y="6318924"/>
                  <a:pt x="710207" y="6289494"/>
                  <a:pt x="755070" y="6260064"/>
                </a:cubicBezTo>
                <a:lnTo>
                  <a:pt x="885018" y="6174871"/>
                </a:lnTo>
                <a:cubicBezTo>
                  <a:pt x="1290332" y="5919293"/>
                  <a:pt x="1824048" y="5657518"/>
                  <a:pt x="2557326" y="5420527"/>
                </a:cubicBezTo>
                <a:lnTo>
                  <a:pt x="2704291" y="5374058"/>
                </a:lnTo>
                <a:lnTo>
                  <a:pt x="2854350" y="5329139"/>
                </a:lnTo>
                <a:cubicBezTo>
                  <a:pt x="3004409" y="5285768"/>
                  <a:pt x="3162203" y="5242397"/>
                  <a:pt x="3329279" y="5200575"/>
                </a:cubicBezTo>
                <a:cubicBezTo>
                  <a:pt x="3440663" y="5172694"/>
                  <a:pt x="3547406" y="5147910"/>
                  <a:pt x="3651055" y="5126225"/>
                </a:cubicBezTo>
                <a:cubicBezTo>
                  <a:pt x="4333282" y="4975976"/>
                  <a:pt x="4785006" y="4875293"/>
                  <a:pt x="5218166" y="3791021"/>
                </a:cubicBezTo>
                <a:cubicBezTo>
                  <a:pt x="5218166" y="3789472"/>
                  <a:pt x="5218166" y="3787923"/>
                  <a:pt x="5219713" y="3787923"/>
                </a:cubicBezTo>
                <a:cubicBezTo>
                  <a:pt x="5219713" y="3784825"/>
                  <a:pt x="5221260" y="3783276"/>
                  <a:pt x="5221260" y="3781727"/>
                </a:cubicBezTo>
                <a:cubicBezTo>
                  <a:pt x="5224354" y="3777080"/>
                  <a:pt x="5352756" y="3498267"/>
                  <a:pt x="5504362" y="2911211"/>
                </a:cubicBezTo>
                <a:cubicBezTo>
                  <a:pt x="5615746" y="2480600"/>
                  <a:pt x="5739506" y="1882701"/>
                  <a:pt x="5833873" y="1103574"/>
                </a:cubicBezTo>
                <a:cubicBezTo>
                  <a:pt x="5880283" y="730275"/>
                  <a:pt x="5909676" y="415836"/>
                  <a:pt x="5929787" y="152512"/>
                </a:cubicBezTo>
                <a:lnTo>
                  <a:pt x="5937379" y="43886"/>
                </a:lnTo>
                <a:lnTo>
                  <a:pt x="593737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bg1"/>
                </a:solidFill>
                <a:latin typeface="+mn-lt"/>
              </a:rPr>
              <a:t>©2022 Albireo Pharma, Inc. All rights reserved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8065" y="5709929"/>
            <a:ext cx="1964826" cy="71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37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6 v2">
    <p:bg>
      <p:bgPr>
        <a:solidFill>
          <a:srgbClr val="0A5A96">
            <a:alpha val="3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 userDrawn="1"/>
        </p:nvSpPr>
        <p:spPr>
          <a:xfrm>
            <a:off x="316322" y="0"/>
            <a:ext cx="11875678" cy="6858000"/>
          </a:xfrm>
          <a:custGeom>
            <a:avLst/>
            <a:gdLst>
              <a:gd name="connsiteX0" fmla="*/ 5937379 w 11875678"/>
              <a:gd name="connsiteY0" fmla="*/ 0 h 6877877"/>
              <a:gd name="connsiteX1" fmla="*/ 6299163 w 11875678"/>
              <a:gd name="connsiteY1" fmla="*/ 0 h 6877877"/>
              <a:gd name="connsiteX2" fmla="*/ 6299163 w 11875678"/>
              <a:gd name="connsiteY2" fmla="*/ 75800 h 6877877"/>
              <a:gd name="connsiteX3" fmla="*/ 6300422 w 11875678"/>
              <a:gd name="connsiteY3" fmla="*/ 189858 h 6877877"/>
              <a:gd name="connsiteX4" fmla="*/ 6299163 w 11875678"/>
              <a:gd name="connsiteY4" fmla="*/ 285303 h 6877877"/>
              <a:gd name="connsiteX5" fmla="*/ 6299163 w 11875678"/>
              <a:gd name="connsiteY5" fmla="*/ 310101 h 6877877"/>
              <a:gd name="connsiteX6" fmla="*/ 6298836 w 11875678"/>
              <a:gd name="connsiteY6" fmla="*/ 310101 h 6877877"/>
              <a:gd name="connsiteX7" fmla="*/ 6297529 w 11875678"/>
              <a:gd name="connsiteY7" fmla="*/ 409230 h 6877877"/>
              <a:gd name="connsiteX8" fmla="*/ 6242660 w 11875678"/>
              <a:gd name="connsiteY8" fmla="*/ 1141567 h 6877877"/>
              <a:gd name="connsiteX9" fmla="*/ 5512458 w 11875678"/>
              <a:gd name="connsiteY9" fmla="*/ 3758636 h 6877877"/>
              <a:gd name="connsiteX10" fmla="*/ 6055468 w 11875678"/>
              <a:gd name="connsiteY10" fmla="*/ 3746248 h 6877877"/>
              <a:gd name="connsiteX11" fmla="*/ 7698423 w 11875678"/>
              <a:gd name="connsiteY11" fmla="*/ 3334330 h 6877877"/>
              <a:gd name="connsiteX12" fmla="*/ 8442548 w 11875678"/>
              <a:gd name="connsiteY12" fmla="*/ 2752071 h 6877877"/>
              <a:gd name="connsiteX13" fmla="*/ 10251035 w 11875678"/>
              <a:gd name="connsiteY13" fmla="*/ 1516319 h 6877877"/>
              <a:gd name="connsiteX14" fmla="*/ 11312303 w 11875678"/>
              <a:gd name="connsiteY14" fmla="*/ 703324 h 6877877"/>
              <a:gd name="connsiteX15" fmla="*/ 10900127 w 11875678"/>
              <a:gd name="connsiteY15" fmla="*/ 174820 h 6877877"/>
              <a:gd name="connsiteX16" fmla="*/ 10684259 w 11875678"/>
              <a:gd name="connsiteY16" fmla="*/ 73474 h 6877877"/>
              <a:gd name="connsiteX17" fmla="*/ 10684259 w 11875678"/>
              <a:gd name="connsiteY17" fmla="*/ 74296 h 6877877"/>
              <a:gd name="connsiteX18" fmla="*/ 10606472 w 11875678"/>
              <a:gd name="connsiteY18" fmla="*/ 39718 h 6877877"/>
              <a:gd name="connsiteX19" fmla="*/ 10598002 w 11875678"/>
              <a:gd name="connsiteY19" fmla="*/ 36576 h 6877877"/>
              <a:gd name="connsiteX20" fmla="*/ 10599405 w 11875678"/>
              <a:gd name="connsiteY20" fmla="*/ 36576 h 6877877"/>
              <a:gd name="connsiteX21" fmla="*/ 10517124 w 11875678"/>
              <a:gd name="connsiteY21" fmla="*/ 0 h 6877877"/>
              <a:gd name="connsiteX22" fmla="*/ 10646318 w 11875678"/>
              <a:gd name="connsiteY22" fmla="*/ 0 h 6877877"/>
              <a:gd name="connsiteX23" fmla="*/ 10684259 w 11875678"/>
              <a:gd name="connsiteY23" fmla="*/ 0 h 6877877"/>
              <a:gd name="connsiteX24" fmla="*/ 11875678 w 11875678"/>
              <a:gd name="connsiteY24" fmla="*/ 0 h 6877877"/>
              <a:gd name="connsiteX25" fmla="*/ 11875678 w 11875678"/>
              <a:gd name="connsiteY25" fmla="*/ 36576 h 6877877"/>
              <a:gd name="connsiteX26" fmla="*/ 11875678 w 11875678"/>
              <a:gd name="connsiteY26" fmla="*/ 45719 h 6877877"/>
              <a:gd name="connsiteX27" fmla="*/ 11875678 w 11875678"/>
              <a:gd name="connsiteY27" fmla="*/ 6877877 h 6877877"/>
              <a:gd name="connsiteX28" fmla="*/ 2290895 w 11875678"/>
              <a:gd name="connsiteY28" fmla="*/ 6877877 h 6877877"/>
              <a:gd name="connsiteX29" fmla="*/ 2340825 w 11875678"/>
              <a:gd name="connsiteY29" fmla="*/ 6843948 h 6877877"/>
              <a:gd name="connsiteX30" fmla="*/ 2677054 w 11875678"/>
              <a:gd name="connsiteY30" fmla="*/ 6012927 h 6877877"/>
              <a:gd name="connsiteX31" fmla="*/ 2666235 w 11875678"/>
              <a:gd name="connsiteY31" fmla="*/ 5726284 h 6877877"/>
              <a:gd name="connsiteX32" fmla="*/ 1004775 w 11875678"/>
              <a:gd name="connsiteY32" fmla="*/ 6480852 h 6877877"/>
              <a:gd name="connsiteX33" fmla="*/ 1382081 w 11875678"/>
              <a:gd name="connsiteY33" fmla="*/ 6867819 h 6877877"/>
              <a:gd name="connsiteX34" fmla="*/ 1399251 w 11875678"/>
              <a:gd name="connsiteY34" fmla="*/ 6877877 h 6877877"/>
              <a:gd name="connsiteX35" fmla="*/ 0 w 11875678"/>
              <a:gd name="connsiteY35" fmla="*/ 6877877 h 6877877"/>
              <a:gd name="connsiteX36" fmla="*/ 12776 w 11875678"/>
              <a:gd name="connsiteY36" fmla="*/ 6865466 h 6877877"/>
              <a:gd name="connsiteX37" fmla="*/ 628216 w 11875678"/>
              <a:gd name="connsiteY37" fmla="*/ 6348355 h 6877877"/>
              <a:gd name="connsiteX38" fmla="*/ 755070 w 11875678"/>
              <a:gd name="connsiteY38" fmla="*/ 6260064 h 6877877"/>
              <a:gd name="connsiteX39" fmla="*/ 885018 w 11875678"/>
              <a:gd name="connsiteY39" fmla="*/ 6174871 h 6877877"/>
              <a:gd name="connsiteX40" fmla="*/ 2557326 w 11875678"/>
              <a:gd name="connsiteY40" fmla="*/ 5420527 h 6877877"/>
              <a:gd name="connsiteX41" fmla="*/ 2704291 w 11875678"/>
              <a:gd name="connsiteY41" fmla="*/ 5374058 h 6877877"/>
              <a:gd name="connsiteX42" fmla="*/ 2854350 w 11875678"/>
              <a:gd name="connsiteY42" fmla="*/ 5329139 h 6877877"/>
              <a:gd name="connsiteX43" fmla="*/ 3329279 w 11875678"/>
              <a:gd name="connsiteY43" fmla="*/ 5200575 h 6877877"/>
              <a:gd name="connsiteX44" fmla="*/ 3651055 w 11875678"/>
              <a:gd name="connsiteY44" fmla="*/ 5126225 h 6877877"/>
              <a:gd name="connsiteX45" fmla="*/ 5218166 w 11875678"/>
              <a:gd name="connsiteY45" fmla="*/ 3791021 h 6877877"/>
              <a:gd name="connsiteX46" fmla="*/ 5219713 w 11875678"/>
              <a:gd name="connsiteY46" fmla="*/ 3787923 h 6877877"/>
              <a:gd name="connsiteX47" fmla="*/ 5221260 w 11875678"/>
              <a:gd name="connsiteY47" fmla="*/ 3781727 h 6877877"/>
              <a:gd name="connsiteX48" fmla="*/ 5504362 w 11875678"/>
              <a:gd name="connsiteY48" fmla="*/ 2911211 h 6877877"/>
              <a:gd name="connsiteX49" fmla="*/ 5833873 w 11875678"/>
              <a:gd name="connsiteY49" fmla="*/ 1103574 h 6877877"/>
              <a:gd name="connsiteX50" fmla="*/ 5929787 w 11875678"/>
              <a:gd name="connsiteY50" fmla="*/ 152512 h 6877877"/>
              <a:gd name="connsiteX51" fmla="*/ 5937379 w 11875678"/>
              <a:gd name="connsiteY51" fmla="*/ 43886 h 6877877"/>
              <a:gd name="connsiteX52" fmla="*/ 5937379 w 11875678"/>
              <a:gd name="connsiteY52" fmla="*/ 0 h 6877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875678" h="6877877">
                <a:moveTo>
                  <a:pt x="5937379" y="0"/>
                </a:moveTo>
                <a:lnTo>
                  <a:pt x="6299163" y="0"/>
                </a:lnTo>
                <a:lnTo>
                  <a:pt x="6299163" y="75800"/>
                </a:lnTo>
                <a:lnTo>
                  <a:pt x="6300422" y="189858"/>
                </a:lnTo>
                <a:lnTo>
                  <a:pt x="6299163" y="285303"/>
                </a:lnTo>
                <a:lnTo>
                  <a:pt x="6299163" y="310101"/>
                </a:lnTo>
                <a:lnTo>
                  <a:pt x="6298836" y="310101"/>
                </a:lnTo>
                <a:lnTo>
                  <a:pt x="6297529" y="409230"/>
                </a:lnTo>
                <a:cubicBezTo>
                  <a:pt x="6291395" y="635396"/>
                  <a:pt x="6274931" y="881337"/>
                  <a:pt x="6242660" y="1141567"/>
                </a:cubicBezTo>
                <a:cubicBezTo>
                  <a:pt x="6086409" y="2392805"/>
                  <a:pt x="5772360" y="3205800"/>
                  <a:pt x="5512458" y="3758636"/>
                </a:cubicBezTo>
                <a:cubicBezTo>
                  <a:pt x="5608374" y="3769476"/>
                  <a:pt x="5902311" y="3746248"/>
                  <a:pt x="6055468" y="3746248"/>
                </a:cubicBezTo>
                <a:cubicBezTo>
                  <a:pt x="6208625" y="3746248"/>
                  <a:pt x="7078060" y="3675014"/>
                  <a:pt x="7698423" y="3334330"/>
                </a:cubicBezTo>
                <a:cubicBezTo>
                  <a:pt x="7989266" y="3173280"/>
                  <a:pt x="8199663" y="2978161"/>
                  <a:pt x="8442548" y="2752071"/>
                </a:cubicBezTo>
                <a:cubicBezTo>
                  <a:pt x="8818478" y="2400548"/>
                  <a:pt x="9287231" y="1963854"/>
                  <a:pt x="10251035" y="1516319"/>
                </a:cubicBezTo>
                <a:cubicBezTo>
                  <a:pt x="10761558" y="1279389"/>
                  <a:pt x="11306115" y="1002197"/>
                  <a:pt x="11312303" y="703324"/>
                </a:cubicBezTo>
                <a:cubicBezTo>
                  <a:pt x="11318105" y="480477"/>
                  <a:pt x="11145445" y="310370"/>
                  <a:pt x="10900127" y="174820"/>
                </a:cubicBezTo>
                <a:lnTo>
                  <a:pt x="10684259" y="73474"/>
                </a:lnTo>
                <a:lnTo>
                  <a:pt x="10684259" y="74296"/>
                </a:lnTo>
                <a:lnTo>
                  <a:pt x="10606472" y="39718"/>
                </a:lnTo>
                <a:lnTo>
                  <a:pt x="10598002" y="36576"/>
                </a:lnTo>
                <a:lnTo>
                  <a:pt x="10599405" y="36576"/>
                </a:lnTo>
                <a:lnTo>
                  <a:pt x="10517124" y="0"/>
                </a:lnTo>
                <a:lnTo>
                  <a:pt x="10646318" y="0"/>
                </a:lnTo>
                <a:lnTo>
                  <a:pt x="10684259" y="0"/>
                </a:lnTo>
                <a:lnTo>
                  <a:pt x="11875678" y="0"/>
                </a:lnTo>
                <a:lnTo>
                  <a:pt x="11875678" y="36576"/>
                </a:lnTo>
                <a:lnTo>
                  <a:pt x="11875678" y="45719"/>
                </a:lnTo>
                <a:lnTo>
                  <a:pt x="11875678" y="6877877"/>
                </a:lnTo>
                <a:lnTo>
                  <a:pt x="2290895" y="6877877"/>
                </a:lnTo>
                <a:lnTo>
                  <a:pt x="2340825" y="6843948"/>
                </a:lnTo>
                <a:cubicBezTo>
                  <a:pt x="2563746" y="6654096"/>
                  <a:pt x="2678213" y="6317388"/>
                  <a:pt x="2677054" y="6012927"/>
                </a:cubicBezTo>
                <a:cubicBezTo>
                  <a:pt x="2677054" y="5909116"/>
                  <a:pt x="2673962" y="5813052"/>
                  <a:pt x="2666235" y="5726284"/>
                </a:cubicBezTo>
                <a:cubicBezTo>
                  <a:pt x="1941375" y="5963345"/>
                  <a:pt x="1409708" y="6225197"/>
                  <a:pt x="1004775" y="6480852"/>
                </a:cubicBezTo>
                <a:cubicBezTo>
                  <a:pt x="1124554" y="6643541"/>
                  <a:pt x="1246652" y="6776016"/>
                  <a:pt x="1382081" y="6867819"/>
                </a:cubicBezTo>
                <a:lnTo>
                  <a:pt x="1399251" y="6877877"/>
                </a:lnTo>
                <a:lnTo>
                  <a:pt x="0" y="6877877"/>
                </a:lnTo>
                <a:lnTo>
                  <a:pt x="12776" y="6865466"/>
                </a:lnTo>
                <a:cubicBezTo>
                  <a:pt x="178329" y="6707036"/>
                  <a:pt x="374121" y="6530745"/>
                  <a:pt x="628216" y="6348355"/>
                </a:cubicBezTo>
                <a:cubicBezTo>
                  <a:pt x="668438" y="6318924"/>
                  <a:pt x="710207" y="6289494"/>
                  <a:pt x="755070" y="6260064"/>
                </a:cubicBezTo>
                <a:lnTo>
                  <a:pt x="885018" y="6174871"/>
                </a:lnTo>
                <a:cubicBezTo>
                  <a:pt x="1290332" y="5919293"/>
                  <a:pt x="1824048" y="5657518"/>
                  <a:pt x="2557326" y="5420527"/>
                </a:cubicBezTo>
                <a:lnTo>
                  <a:pt x="2704291" y="5374058"/>
                </a:lnTo>
                <a:lnTo>
                  <a:pt x="2854350" y="5329139"/>
                </a:lnTo>
                <a:cubicBezTo>
                  <a:pt x="3004409" y="5285768"/>
                  <a:pt x="3162203" y="5242397"/>
                  <a:pt x="3329279" y="5200575"/>
                </a:cubicBezTo>
                <a:cubicBezTo>
                  <a:pt x="3440663" y="5172694"/>
                  <a:pt x="3547406" y="5147910"/>
                  <a:pt x="3651055" y="5126225"/>
                </a:cubicBezTo>
                <a:cubicBezTo>
                  <a:pt x="4333282" y="4975976"/>
                  <a:pt x="4785006" y="4875293"/>
                  <a:pt x="5218166" y="3791021"/>
                </a:cubicBezTo>
                <a:cubicBezTo>
                  <a:pt x="5218166" y="3789472"/>
                  <a:pt x="5218166" y="3787923"/>
                  <a:pt x="5219713" y="3787923"/>
                </a:cubicBezTo>
                <a:cubicBezTo>
                  <a:pt x="5219713" y="3784825"/>
                  <a:pt x="5221260" y="3783276"/>
                  <a:pt x="5221260" y="3781727"/>
                </a:cubicBezTo>
                <a:cubicBezTo>
                  <a:pt x="5224354" y="3777080"/>
                  <a:pt x="5352756" y="3498267"/>
                  <a:pt x="5504362" y="2911211"/>
                </a:cubicBezTo>
                <a:cubicBezTo>
                  <a:pt x="5615746" y="2480600"/>
                  <a:pt x="5739506" y="1882701"/>
                  <a:pt x="5833873" y="1103574"/>
                </a:cubicBezTo>
                <a:cubicBezTo>
                  <a:pt x="5880283" y="730275"/>
                  <a:pt x="5909676" y="415836"/>
                  <a:pt x="5929787" y="152512"/>
                </a:cubicBezTo>
                <a:lnTo>
                  <a:pt x="5937379" y="43886"/>
                </a:lnTo>
                <a:lnTo>
                  <a:pt x="5937379" y="0"/>
                </a:lnTo>
                <a:close/>
              </a:path>
            </a:pathLst>
          </a:custGeom>
          <a:solidFill>
            <a:srgbClr val="0A5A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bg1"/>
                </a:solidFill>
                <a:latin typeface="+mn-lt"/>
              </a:rPr>
              <a:t>©2022 Albireo Pharma, Inc. All rights reserved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9071" y="5749717"/>
            <a:ext cx="1890965" cy="64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547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/>
          <p:cNvSpPr>
            <a:spLocks noGrp="1"/>
          </p:cNvSpPr>
          <p:nvPr>
            <p:ph type="body" sz="quarter" idx="16"/>
          </p:nvPr>
        </p:nvSpPr>
        <p:spPr>
          <a:xfrm>
            <a:off x="4413250" y="1133475"/>
            <a:ext cx="6867663" cy="635000"/>
          </a:xfrm>
        </p:spPr>
        <p:txBody>
          <a:bodyPr anchor="ctr"/>
          <a:lstStyle>
            <a:lvl1pPr marL="285750" indent="-285750" algn="l">
              <a:buClr>
                <a:schemeClr val="accent2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4413250" y="2117864"/>
            <a:ext cx="6867663" cy="635000"/>
          </a:xfrm>
        </p:spPr>
        <p:txBody>
          <a:bodyPr anchor="ctr"/>
          <a:lstStyle>
            <a:lvl1pPr marL="285750" indent="-285750" algn="l">
              <a:buClr>
                <a:schemeClr val="accent2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9" name="Text Placeholder 14"/>
          <p:cNvSpPr>
            <a:spLocks noGrp="1"/>
          </p:cNvSpPr>
          <p:nvPr>
            <p:ph type="body" sz="quarter" idx="20"/>
          </p:nvPr>
        </p:nvSpPr>
        <p:spPr>
          <a:xfrm>
            <a:off x="4413250" y="3101563"/>
            <a:ext cx="6867663" cy="635000"/>
          </a:xfrm>
        </p:spPr>
        <p:txBody>
          <a:bodyPr anchor="ctr"/>
          <a:lstStyle>
            <a:lvl1pPr marL="285750" indent="-285750" algn="l">
              <a:buClr>
                <a:schemeClr val="accent2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1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4413250" y="4085262"/>
            <a:ext cx="6867663" cy="635000"/>
          </a:xfrm>
        </p:spPr>
        <p:txBody>
          <a:bodyPr anchor="ctr"/>
          <a:lstStyle>
            <a:lvl1pPr marL="285750" indent="-285750" algn="l">
              <a:buClr>
                <a:schemeClr val="accent2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3" name="Text Placeholder 14"/>
          <p:cNvSpPr>
            <a:spLocks noGrp="1"/>
          </p:cNvSpPr>
          <p:nvPr>
            <p:ph type="body" sz="quarter" idx="24"/>
          </p:nvPr>
        </p:nvSpPr>
        <p:spPr>
          <a:xfrm>
            <a:off x="4413250" y="5068959"/>
            <a:ext cx="6867663" cy="635000"/>
          </a:xfrm>
        </p:spPr>
        <p:txBody>
          <a:bodyPr anchor="ctr"/>
          <a:lstStyle>
            <a:lvl1pPr marL="285750" indent="-285750" algn="l">
              <a:buClr>
                <a:schemeClr val="accent2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564" r="22592"/>
          <a:stretch/>
        </p:blipFill>
        <p:spPr>
          <a:xfrm>
            <a:off x="10252419" y="0"/>
            <a:ext cx="1939581" cy="15478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7591" y="2289658"/>
            <a:ext cx="3343418" cy="2278684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sp>
        <p:nvSpPr>
          <p:cNvPr id="10" name="Rectangle 9"/>
          <p:cNvSpPr/>
          <p:nvPr userDrawn="1"/>
        </p:nvSpPr>
        <p:spPr>
          <a:xfrm flipH="1">
            <a:off x="0" y="0"/>
            <a:ext cx="12192000" cy="88354"/>
          </a:xfrm>
          <a:prstGeom prst="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4038600" y="631135"/>
            <a:ext cx="0" cy="559573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46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/>
          <p:cNvSpPr>
            <a:spLocks noGrp="1"/>
          </p:cNvSpPr>
          <p:nvPr>
            <p:ph type="body" sz="quarter" idx="16"/>
          </p:nvPr>
        </p:nvSpPr>
        <p:spPr>
          <a:xfrm>
            <a:off x="4413250" y="1133475"/>
            <a:ext cx="6867663" cy="635000"/>
          </a:xfrm>
        </p:spPr>
        <p:txBody>
          <a:bodyPr anchor="ctr"/>
          <a:lstStyle>
            <a:lvl1pPr marL="285750" indent="-285750" algn="l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4413250" y="2117864"/>
            <a:ext cx="6867663" cy="635000"/>
          </a:xfrm>
        </p:spPr>
        <p:txBody>
          <a:bodyPr anchor="ctr"/>
          <a:lstStyle>
            <a:lvl1pPr marL="285750" indent="-285750" algn="l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9" name="Text Placeholder 14"/>
          <p:cNvSpPr>
            <a:spLocks noGrp="1"/>
          </p:cNvSpPr>
          <p:nvPr>
            <p:ph type="body" sz="quarter" idx="20"/>
          </p:nvPr>
        </p:nvSpPr>
        <p:spPr>
          <a:xfrm>
            <a:off x="4413250" y="3101563"/>
            <a:ext cx="6867663" cy="635000"/>
          </a:xfrm>
        </p:spPr>
        <p:txBody>
          <a:bodyPr anchor="ctr"/>
          <a:lstStyle>
            <a:lvl1pPr marL="285750" indent="-285750" algn="l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1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4413250" y="4085262"/>
            <a:ext cx="6867663" cy="635000"/>
          </a:xfrm>
        </p:spPr>
        <p:txBody>
          <a:bodyPr anchor="ctr"/>
          <a:lstStyle>
            <a:lvl1pPr marL="285750" indent="-285750" algn="l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3" name="Text Placeholder 14"/>
          <p:cNvSpPr>
            <a:spLocks noGrp="1"/>
          </p:cNvSpPr>
          <p:nvPr>
            <p:ph type="body" sz="quarter" idx="24"/>
          </p:nvPr>
        </p:nvSpPr>
        <p:spPr>
          <a:xfrm>
            <a:off x="4413250" y="5068959"/>
            <a:ext cx="6867663" cy="635000"/>
          </a:xfrm>
        </p:spPr>
        <p:txBody>
          <a:bodyPr anchor="ctr"/>
          <a:lstStyle>
            <a:lvl1pPr marL="285750" indent="-285750" algn="l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564" r="22592"/>
          <a:stretch/>
        </p:blipFill>
        <p:spPr>
          <a:xfrm>
            <a:off x="10252419" y="0"/>
            <a:ext cx="1939581" cy="15478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7591" y="2289658"/>
            <a:ext cx="3343418" cy="2278684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©2022 Albireo Pharma, Inc. All rights reserved</a:t>
            </a:r>
          </a:p>
        </p:txBody>
      </p:sp>
      <p:sp>
        <p:nvSpPr>
          <p:cNvPr id="10" name="Rectangle 9"/>
          <p:cNvSpPr/>
          <p:nvPr userDrawn="1"/>
        </p:nvSpPr>
        <p:spPr>
          <a:xfrm flipH="1">
            <a:off x="0" y="0"/>
            <a:ext cx="12192000" cy="88354"/>
          </a:xfrm>
          <a:prstGeom prst="rect">
            <a:avLst/>
          </a:prstGeom>
          <a:solidFill>
            <a:srgbClr val="FFB8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4038600" y="631135"/>
            <a:ext cx="0" cy="559573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788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564" r="22592"/>
          <a:stretch/>
        </p:blipFill>
        <p:spPr>
          <a:xfrm>
            <a:off x="10252419" y="0"/>
            <a:ext cx="1939581" cy="15478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©2022 Albireo Pharma, Inc. All rights reserved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704703" y="6356350"/>
            <a:ext cx="9418320" cy="310896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10" name="Rectangle 9"/>
          <p:cNvSpPr/>
          <p:nvPr userDrawn="1"/>
        </p:nvSpPr>
        <p:spPr>
          <a:xfrm flipH="1">
            <a:off x="0" y="0"/>
            <a:ext cx="12192000" cy="88354"/>
          </a:xfrm>
          <a:prstGeom prst="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12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564" r="22592"/>
          <a:stretch/>
        </p:blipFill>
        <p:spPr>
          <a:xfrm>
            <a:off x="10252419" y="0"/>
            <a:ext cx="1939581" cy="15478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rgbClr val="FF780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©2022 Albireo Pharma, Inc. All rights reserved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23512" y="6356350"/>
            <a:ext cx="11357810" cy="235672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</p:spTree>
    <p:extLst>
      <p:ext uri="{BB962C8B-B14F-4D97-AF65-F5344CB8AC3E}">
        <p14:creationId xmlns:p14="http://schemas.microsoft.com/office/powerpoint/2010/main" val="293206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­_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564" r="22592"/>
          <a:stretch/>
        </p:blipFill>
        <p:spPr>
          <a:xfrm>
            <a:off x="10252419" y="0"/>
            <a:ext cx="1939581" cy="15478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512" y="459715"/>
            <a:ext cx="11357810" cy="8229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512" y="2033081"/>
            <a:ext cx="11357810" cy="4143882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23512" y="1212958"/>
            <a:ext cx="11357811" cy="521916"/>
          </a:xfrm>
        </p:spPr>
        <p:txBody>
          <a:bodyPr anchor="t">
            <a:norm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©2022 Albireo Pharma, Inc. All rights reserved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1704703" y="6356350"/>
            <a:ext cx="9418320" cy="310896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 flip="none" rotWithShape="1">
            <a:gsLst>
              <a:gs pos="0">
                <a:srgbClr val="5078EA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38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564" r="22592"/>
          <a:stretch/>
        </p:blipFill>
        <p:spPr>
          <a:xfrm>
            <a:off x="10252419" y="0"/>
            <a:ext cx="1939581" cy="154785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512" y="2033081"/>
            <a:ext cx="11357810" cy="414388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1704703" y="6356350"/>
            <a:ext cx="9418320" cy="310896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rgbClr val="FF780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23512" y="459715"/>
            <a:ext cx="11357810" cy="8229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23512" y="1212958"/>
            <a:ext cx="11357811" cy="521916"/>
          </a:xfrm>
        </p:spPr>
        <p:txBody>
          <a:bodyPr anchor="t">
            <a:norm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105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564" r="22592"/>
          <a:stretch/>
        </p:blipFill>
        <p:spPr>
          <a:xfrm>
            <a:off x="10252419" y="0"/>
            <a:ext cx="1939581" cy="15478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©2022 Albireo Pharma, Inc. All rights reserved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704703" y="6356350"/>
            <a:ext cx="9418320" cy="310896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 flip="none" rotWithShape="1">
            <a:gsLst>
              <a:gs pos="0">
                <a:srgbClr val="5078EA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36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564" r="22592"/>
          <a:stretch/>
        </p:blipFill>
        <p:spPr>
          <a:xfrm>
            <a:off x="10252419" y="0"/>
            <a:ext cx="1939581" cy="15478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704703" y="6356350"/>
            <a:ext cx="9418320" cy="310896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rgbClr val="FF780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73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6803571" y="88356"/>
            <a:ext cx="5388429" cy="6769644"/>
          </a:xfrm>
          <a:prstGeom prst="rect">
            <a:avLst/>
          </a:prstGeom>
          <a:pattFill prst="ltDnDiag">
            <a:fgClr>
              <a:schemeClr val="bg1">
                <a:lumMod val="95000"/>
              </a:schemeClr>
            </a:fgClr>
            <a:bgClr>
              <a:srgbClr val="C0D2DC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512" y="365125"/>
            <a:ext cx="5961888" cy="102091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512" y="1482291"/>
            <a:ext cx="5961888" cy="469467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704703" y="6356350"/>
            <a:ext cx="4680697" cy="310896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2270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r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 flip="none" rotWithShape="1">
            <a:gsLst>
              <a:gs pos="0">
                <a:srgbClr val="5078EA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07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6803572" y="88356"/>
            <a:ext cx="5388429" cy="6769644"/>
          </a:xfrm>
          <a:prstGeom prst="rect">
            <a:avLst/>
          </a:prstGeom>
          <a:pattFill prst="ltDnDiag">
            <a:fgClr>
              <a:schemeClr val="bg1">
                <a:lumMod val="95000"/>
              </a:schemeClr>
            </a:fgClr>
            <a:bgClr>
              <a:srgbClr val="C0D2DC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512" y="365125"/>
            <a:ext cx="5961888" cy="102091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512" y="1482291"/>
            <a:ext cx="5961888" cy="469467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2270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r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704703" y="6356350"/>
            <a:ext cx="4680697" cy="310896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rgbClr val="FF780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21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7140" y="365125"/>
            <a:ext cx="5964182" cy="102091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7140" y="1482291"/>
            <a:ext cx="5964182" cy="469467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0" y="88356"/>
            <a:ext cx="5388429" cy="6769644"/>
          </a:xfrm>
          <a:prstGeom prst="rect">
            <a:avLst/>
          </a:prstGeom>
          <a:pattFill prst="ltDnDiag">
            <a:fgClr>
              <a:schemeClr val="bg1">
                <a:lumMod val="95000"/>
              </a:schemeClr>
            </a:fgClr>
            <a:bgClr>
              <a:srgbClr val="C0D2DC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5817138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817138" y="6356350"/>
            <a:ext cx="5577840" cy="310896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 flip="none" rotWithShape="1">
            <a:gsLst>
              <a:gs pos="0">
                <a:srgbClr val="5078EA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147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4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7140" y="365125"/>
            <a:ext cx="5964182" cy="102091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7140" y="1482291"/>
            <a:ext cx="5964182" cy="469467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0" y="88356"/>
            <a:ext cx="5388429" cy="6769644"/>
          </a:xfrm>
          <a:prstGeom prst="rect">
            <a:avLst/>
          </a:prstGeom>
          <a:pattFill prst="ltDnDiag">
            <a:fgClr>
              <a:schemeClr val="bg1">
                <a:lumMod val="95000"/>
              </a:schemeClr>
            </a:fgClr>
            <a:bgClr>
              <a:srgbClr val="C0D2DC"/>
            </a:bgClr>
          </a:patt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5817138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817138" y="6356350"/>
            <a:ext cx="5577840" cy="310896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rgbClr val="FF780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24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512" y="365125"/>
            <a:ext cx="5961888" cy="102091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23512" y="2033081"/>
            <a:ext cx="5961888" cy="414388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23513" y="1452797"/>
            <a:ext cx="5961888" cy="521916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rgbClr val="63A0C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Picture Placeholder 16"/>
          <p:cNvSpPr>
            <a:spLocks noGrp="1"/>
          </p:cNvSpPr>
          <p:nvPr>
            <p:ph type="pic" sz="quarter" idx="16"/>
          </p:nvPr>
        </p:nvSpPr>
        <p:spPr>
          <a:xfrm>
            <a:off x="6803571" y="88356"/>
            <a:ext cx="5388429" cy="6769644"/>
          </a:xfrm>
          <a:prstGeom prst="rect">
            <a:avLst/>
          </a:prstGeom>
          <a:pattFill prst="ltDnDiag">
            <a:fgClr>
              <a:schemeClr val="bg1">
                <a:lumMod val="95000"/>
              </a:schemeClr>
            </a:fgClr>
            <a:bgClr>
              <a:srgbClr val="C0D2DC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2270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r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704703" y="6356350"/>
            <a:ext cx="4680697" cy="310896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 flip="none" rotWithShape="1">
            <a:gsLst>
              <a:gs pos="0">
                <a:srgbClr val="5078EA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946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5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512" y="365125"/>
            <a:ext cx="5961888" cy="102091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23512" y="2033081"/>
            <a:ext cx="5961888" cy="414388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23513" y="1452797"/>
            <a:ext cx="5961888" cy="521916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rgbClr val="63A0C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6803572" y="88356"/>
            <a:ext cx="5388429" cy="6769644"/>
          </a:xfrm>
          <a:prstGeom prst="rect">
            <a:avLst/>
          </a:prstGeom>
          <a:pattFill prst="ltDnDiag">
            <a:fgClr>
              <a:schemeClr val="bg1">
                <a:lumMod val="95000"/>
              </a:schemeClr>
            </a:fgClr>
            <a:bgClr>
              <a:srgbClr val="C0D2DC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2270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r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704703" y="6356350"/>
            <a:ext cx="4680697" cy="310896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rgbClr val="FF780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405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7140" y="365125"/>
            <a:ext cx="5964182" cy="102091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817138" y="6356350"/>
            <a:ext cx="5577840" cy="310896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817138" y="2033081"/>
            <a:ext cx="5964184" cy="414388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5817138" y="1452797"/>
            <a:ext cx="5964185" cy="521916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rgbClr val="63A0C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5" name="Freeform 24"/>
          <p:cNvSpPr>
            <a:spLocks/>
          </p:cNvSpPr>
          <p:nvPr userDrawn="1"/>
        </p:nvSpPr>
        <p:spPr bwMode="auto">
          <a:xfrm rot="16200000" flipH="1">
            <a:off x="54161" y="-13381"/>
            <a:ext cx="17693" cy="9069"/>
          </a:xfrm>
          <a:custGeom>
            <a:avLst/>
            <a:gdLst>
              <a:gd name="connsiteX0" fmla="*/ 0 w 17693"/>
              <a:gd name="connsiteY0" fmla="*/ 9069 h 9069"/>
              <a:gd name="connsiteX1" fmla="*/ 17693 w 17693"/>
              <a:gd name="connsiteY1" fmla="*/ 9069 h 9069"/>
              <a:gd name="connsiteX2" fmla="*/ 17693 w 17693"/>
              <a:gd name="connsiteY2" fmla="*/ 0 h 9069"/>
              <a:gd name="connsiteX3" fmla="*/ 0 w 17693"/>
              <a:gd name="connsiteY3" fmla="*/ 9069 h 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3" h="9069">
                <a:moveTo>
                  <a:pt x="0" y="9069"/>
                </a:moveTo>
                <a:lnTo>
                  <a:pt x="17693" y="9069"/>
                </a:lnTo>
                <a:lnTo>
                  <a:pt x="17693" y="0"/>
                </a:lnTo>
                <a:lnTo>
                  <a:pt x="0" y="906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0" y="88356"/>
            <a:ext cx="5388429" cy="6769644"/>
          </a:xfrm>
          <a:prstGeom prst="rect">
            <a:avLst/>
          </a:prstGeom>
          <a:pattFill prst="ltDnDiag">
            <a:fgClr>
              <a:schemeClr val="bg1">
                <a:lumMod val="95000"/>
              </a:schemeClr>
            </a:fgClr>
            <a:bgClr>
              <a:srgbClr val="C0D2DC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5817138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 flip="none" rotWithShape="1">
            <a:gsLst>
              <a:gs pos="0">
                <a:srgbClr val="5078EA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81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6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7140" y="365125"/>
            <a:ext cx="5964182" cy="102091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817138" y="2033081"/>
            <a:ext cx="5964184" cy="414388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5817138" y="1452797"/>
            <a:ext cx="5964185" cy="521916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rgbClr val="63A0C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5" name="Freeform 24"/>
          <p:cNvSpPr>
            <a:spLocks/>
          </p:cNvSpPr>
          <p:nvPr userDrawn="1"/>
        </p:nvSpPr>
        <p:spPr bwMode="auto">
          <a:xfrm rot="16200000" flipH="1">
            <a:off x="54161" y="-13381"/>
            <a:ext cx="17693" cy="9069"/>
          </a:xfrm>
          <a:custGeom>
            <a:avLst/>
            <a:gdLst>
              <a:gd name="connsiteX0" fmla="*/ 0 w 17693"/>
              <a:gd name="connsiteY0" fmla="*/ 9069 h 9069"/>
              <a:gd name="connsiteX1" fmla="*/ 17693 w 17693"/>
              <a:gd name="connsiteY1" fmla="*/ 9069 h 9069"/>
              <a:gd name="connsiteX2" fmla="*/ 17693 w 17693"/>
              <a:gd name="connsiteY2" fmla="*/ 0 h 9069"/>
              <a:gd name="connsiteX3" fmla="*/ 0 w 17693"/>
              <a:gd name="connsiteY3" fmla="*/ 9069 h 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3" h="9069">
                <a:moveTo>
                  <a:pt x="0" y="9069"/>
                </a:moveTo>
                <a:lnTo>
                  <a:pt x="17693" y="9069"/>
                </a:lnTo>
                <a:lnTo>
                  <a:pt x="17693" y="0"/>
                </a:lnTo>
                <a:lnTo>
                  <a:pt x="0" y="906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0" y="88356"/>
            <a:ext cx="5388429" cy="6769644"/>
          </a:xfrm>
          <a:prstGeom prst="rect">
            <a:avLst/>
          </a:prstGeom>
          <a:pattFill prst="ltDnDiag">
            <a:fgClr>
              <a:schemeClr val="bg1">
                <a:lumMod val="95000"/>
              </a:schemeClr>
            </a:fgClr>
            <a:bgClr>
              <a:srgbClr val="C0D2DC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5817138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817138" y="6356350"/>
            <a:ext cx="5577840" cy="310896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rgbClr val="FF780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04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564" r="22592"/>
          <a:stretch/>
        </p:blipFill>
        <p:spPr>
          <a:xfrm>
            <a:off x="10252419" y="0"/>
            <a:ext cx="1939581" cy="154785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704703" y="6356350"/>
            <a:ext cx="9418320" cy="310896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 flip="none" rotWithShape="1">
            <a:gsLst>
              <a:gs pos="0">
                <a:srgbClr val="5078EA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38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564" r="22592"/>
          <a:stretch/>
        </p:blipFill>
        <p:spPr>
          <a:xfrm>
            <a:off x="10252419" y="0"/>
            <a:ext cx="1939581" cy="154785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704703" y="6356350"/>
            <a:ext cx="9418320" cy="310896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rgbClr val="FF780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86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EA60F-27D9-454C-9962-8494D83AEF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191" y="376096"/>
            <a:ext cx="10047766" cy="53838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600" b="1" i="0">
                <a:solidFill>
                  <a:srgbClr val="F5822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 dirty="0"/>
              <a:t>Content Slide 1 – Heading to go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6FB7C18-8412-574C-A832-E4DC6D3D2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3190" y="1007365"/>
            <a:ext cx="10047765" cy="46427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200" b="0" i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to go here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D29EF6F-E99A-7244-AEA9-76A661C72B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3190" y="1636710"/>
            <a:ext cx="10123370" cy="37044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l">
              <a:buFontTx/>
              <a:buNone/>
              <a:defRPr sz="1050"/>
            </a:lvl2pPr>
            <a:lvl3pPr marL="914400" indent="0" algn="l">
              <a:buFontTx/>
              <a:buNone/>
              <a:defRPr sz="1050"/>
            </a:lvl3pPr>
            <a:lvl4pPr marL="1371600" indent="0" algn="l">
              <a:buFontTx/>
              <a:buNone/>
              <a:defRPr sz="1050"/>
            </a:lvl4pPr>
            <a:lvl5pPr marL="1828800" indent="0" algn="l">
              <a:buFontTx/>
              <a:buNone/>
              <a:defRPr sz="1050"/>
            </a:lvl5pPr>
          </a:lstStyle>
          <a:p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Lorem ipsum dolor sit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amet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erat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met,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erat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ad minim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veniam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met,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ad minim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veniam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veniam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Lorem ipsum dolor sit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amet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erat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met,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erat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ad minim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veniam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met,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ad minim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veniam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veniam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Lorem ipsum dolor sit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amet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erat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met,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erat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ad minim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veniam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met,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ad minim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veniam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veniam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</a:p>
          <a:p>
            <a:endParaRPr lang="en-US" sz="1050" b="0" i="0" dirty="0">
              <a:solidFill>
                <a:schemeClr val="bg2">
                  <a:lumMod val="50000"/>
                </a:schemeClr>
              </a:solidFill>
              <a:latin typeface="PF Highway Sans Pro" panose="02000500000000020004" pitchFamily="2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F288A976-B429-094D-841C-30B8B45A0F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9838" y="6406212"/>
            <a:ext cx="880110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F5E9873B-D1C4-094F-9C2D-9CBF86A586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9F6A681B-071B-4E21-A7F6-9115ADBE48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3190" y="5388584"/>
            <a:ext cx="10123369" cy="33855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l">
              <a:buFontTx/>
              <a:buNone/>
              <a:defRPr sz="1050"/>
            </a:lvl2pPr>
            <a:lvl3pPr marL="914400" indent="0" algn="l">
              <a:buFontTx/>
              <a:buNone/>
              <a:defRPr sz="1050"/>
            </a:lvl3pPr>
            <a:lvl4pPr marL="1371600" indent="0" algn="l">
              <a:buFontTx/>
              <a:buNone/>
              <a:defRPr sz="1050"/>
            </a:lvl4pPr>
            <a:lvl5pPr marL="1828800" indent="0" algn="l">
              <a:buFontTx/>
              <a:buNone/>
              <a:defRPr sz="1050"/>
            </a:lvl5pPr>
          </a:lstStyle>
          <a:p>
            <a:endParaRPr lang="en-US" sz="1050" b="0" i="0" dirty="0">
              <a:solidFill>
                <a:schemeClr val="bg2">
                  <a:lumMod val="50000"/>
                </a:schemeClr>
              </a:solidFill>
              <a:latin typeface="PF Highway Sans Pro" panose="02000500000000020004" pitchFamily="2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288250-88D3-4683-88F7-2587B902CCAB}"/>
              </a:ext>
            </a:extLst>
          </p:cNvPr>
          <p:cNvSpPr txBox="1"/>
          <p:nvPr userDrawn="1"/>
        </p:nvSpPr>
        <p:spPr>
          <a:xfrm>
            <a:off x="3577084" y="6070801"/>
            <a:ext cx="57279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rgbClr val="40404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Medical Education Purposes Only – not to be distributed, property of ALBIREO</a:t>
            </a:r>
          </a:p>
        </p:txBody>
      </p:sp>
    </p:spTree>
    <p:extLst>
      <p:ext uri="{BB962C8B-B14F-4D97-AF65-F5344CB8AC3E}">
        <p14:creationId xmlns:p14="http://schemas.microsoft.com/office/powerpoint/2010/main" val="36057270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EC1194AB-D584-B144-A14D-A046E67B59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9838" y="6406212"/>
            <a:ext cx="880110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F5E9873B-D1C4-094F-9C2D-9CBF86A586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B4CE8A2-457C-B646-A086-CDCD618C23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191" y="376096"/>
            <a:ext cx="10047766" cy="53838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600" b="1" i="0">
                <a:solidFill>
                  <a:srgbClr val="F5822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 dirty="0"/>
              <a:t>Content Slide 3 – Heading to go here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3DFCBDE-4B89-8E41-AF66-456FE73016D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3190" y="1007365"/>
            <a:ext cx="10047765" cy="46427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200" b="0" i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to go here</a:t>
            </a:r>
            <a:endParaRPr lang="en-US" dirty="0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5CF9EB0F-7DEA-F548-B5BF-008EC96CA4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3190" y="1636711"/>
            <a:ext cx="3204410" cy="37044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l">
              <a:buFontTx/>
              <a:buNone/>
              <a:defRPr sz="1050"/>
            </a:lvl2pPr>
            <a:lvl3pPr marL="914400" indent="0" algn="l">
              <a:buFontTx/>
              <a:buNone/>
              <a:defRPr sz="1050"/>
            </a:lvl3pPr>
            <a:lvl4pPr marL="1371600" indent="0" algn="l">
              <a:buFontTx/>
              <a:buNone/>
              <a:defRPr sz="1050"/>
            </a:lvl4pPr>
            <a:lvl5pPr marL="1828800" indent="0" algn="l">
              <a:buFontTx/>
              <a:buNone/>
              <a:defRPr sz="1050"/>
            </a:lvl5pPr>
          </a:lstStyle>
          <a:p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Lorem ipsum dolor sit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amet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erat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met,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endParaRPr lang="en-US" sz="1050" b="0" i="0" dirty="0">
              <a:solidFill>
                <a:schemeClr val="bg2">
                  <a:lumMod val="50000"/>
                </a:schemeClr>
              </a:solidFill>
              <a:latin typeface="PF Highway Sans Pro" panose="02000500000000020004" pitchFamily="2" charset="0"/>
              <a:cs typeface="Arial" panose="020B0604020202020204" pitchFamily="34" charset="0"/>
            </a:endParaRPr>
          </a:p>
          <a:p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Lorem ipsum dolor sit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amet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erat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met,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</a:p>
          <a:p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Lorem ipsum dolor sit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amet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erat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met,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endParaRPr lang="en-US" sz="1050" b="0" i="0" dirty="0">
              <a:solidFill>
                <a:schemeClr val="bg2">
                  <a:lumMod val="50000"/>
                </a:schemeClr>
              </a:solidFill>
              <a:latin typeface="PF Highway Sans Pro" panose="02000500000000020004" pitchFamily="2" charset="0"/>
              <a:cs typeface="Arial" panose="020B0604020202020204" pitchFamily="34" charset="0"/>
            </a:endParaRP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5D04D9DC-B807-B544-8FE7-70F0810CD81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96545" y="1636712"/>
            <a:ext cx="3204410" cy="37044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l">
              <a:buFontTx/>
              <a:buNone/>
              <a:defRPr sz="1050"/>
            </a:lvl2pPr>
            <a:lvl3pPr marL="914400" indent="0" algn="l">
              <a:buFontTx/>
              <a:buNone/>
              <a:defRPr sz="1050"/>
            </a:lvl3pPr>
            <a:lvl4pPr marL="1371600" indent="0" algn="l">
              <a:buFontTx/>
              <a:buNone/>
              <a:defRPr sz="1050"/>
            </a:lvl4pPr>
            <a:lvl5pPr marL="1828800" indent="0" algn="l">
              <a:buFontTx/>
              <a:buNone/>
              <a:defRPr sz="1050"/>
            </a:lvl5pPr>
          </a:lstStyle>
          <a:p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Lorem ipsum dolor sit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amet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erat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met,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endParaRPr lang="en-US" sz="1050" b="0" i="0" dirty="0">
              <a:solidFill>
                <a:schemeClr val="bg2">
                  <a:lumMod val="50000"/>
                </a:schemeClr>
              </a:solidFill>
              <a:latin typeface="PF Highway Sans Pro" panose="02000500000000020004" pitchFamily="2" charset="0"/>
              <a:cs typeface="Arial" panose="020B0604020202020204" pitchFamily="34" charset="0"/>
            </a:endParaRPr>
          </a:p>
          <a:p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Lorem ipsum dolor sit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amet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erat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met,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</a:p>
          <a:p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Lorem ipsum dolor sit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amet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erat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met,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endParaRPr lang="en-US" sz="1050" b="0" i="0" dirty="0">
              <a:solidFill>
                <a:schemeClr val="bg2">
                  <a:lumMod val="50000"/>
                </a:schemeClr>
              </a:solidFill>
              <a:latin typeface="PF Highway Sans Pro" panose="02000500000000020004" pitchFamily="2" charset="0"/>
              <a:cs typeface="Arial" panose="020B0604020202020204" pitchFamily="34" charset="0"/>
            </a:endParaRP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344677C7-197A-B049-92F3-899131B321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74867" y="1636710"/>
            <a:ext cx="3204410" cy="37044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l">
              <a:buFontTx/>
              <a:buNone/>
              <a:defRPr sz="1050"/>
            </a:lvl2pPr>
            <a:lvl3pPr marL="914400" indent="0" algn="l">
              <a:buFontTx/>
              <a:buNone/>
              <a:defRPr sz="1050"/>
            </a:lvl3pPr>
            <a:lvl4pPr marL="1371600" indent="0" algn="l">
              <a:buFontTx/>
              <a:buNone/>
              <a:defRPr sz="1050"/>
            </a:lvl4pPr>
            <a:lvl5pPr marL="1828800" indent="0" algn="l">
              <a:buFontTx/>
              <a:buNone/>
              <a:defRPr sz="1050"/>
            </a:lvl5pPr>
          </a:lstStyle>
          <a:p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Lorem ipsum dolor sit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amet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erat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met,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endParaRPr lang="en-US" sz="1050" b="0" i="0" dirty="0">
              <a:solidFill>
                <a:schemeClr val="bg2">
                  <a:lumMod val="50000"/>
                </a:schemeClr>
              </a:solidFill>
              <a:latin typeface="PF Highway Sans Pro" panose="02000500000000020004" pitchFamily="2" charset="0"/>
              <a:cs typeface="Arial" panose="020B0604020202020204" pitchFamily="34" charset="0"/>
            </a:endParaRPr>
          </a:p>
          <a:p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Lorem ipsum dolor sit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amet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erat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met,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</a:p>
          <a:p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Lorem ipsum dolor sit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amet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erat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met,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endParaRPr lang="en-US" sz="1050" b="0" i="0" dirty="0">
              <a:solidFill>
                <a:schemeClr val="bg2">
                  <a:lumMod val="50000"/>
                </a:schemeClr>
              </a:solidFill>
              <a:latin typeface="PF Highway Sans Pro" panose="02000500000000020004" pitchFamily="2" charset="0"/>
              <a:cs typeface="Arial" panose="020B0604020202020204" pitchFamily="34" charset="0"/>
            </a:endParaRP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C15B297E-2B7E-4626-958E-82E16A40E688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©2022 Albireo Pharma, Inc.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61116936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B036C-0C11-7D4E-84B7-6E8A71DB5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EDCC79-D305-0B41-8D96-920CAE48213C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1CFAFB-DA3B-4B43-8F26-A62200B39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304DDE-6AE6-CF4C-901D-4A9D1193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613222-A301-8941-B26E-C05BECB3A7F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619797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 not remove" hidden="1">
            <a:extLst>
              <a:ext uri="{FF2B5EF4-FFF2-40B4-BE49-F238E27FC236}">
                <a16:creationId xmlns:a16="http://schemas.microsoft.com/office/drawing/2014/main" id="{7F085EAF-F760-4EFB-8210-D684B598A6C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5631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F6BA3E-EE38-4203-992B-731AADE73B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44903"/>
            <a:ext cx="2743200" cy="365125"/>
          </a:xfrm>
        </p:spPr>
        <p:txBody>
          <a:bodyPr/>
          <a:lstStyle/>
          <a:p>
            <a:fld id="{52B7ACB4-44C8-4A9A-8C91-CF5EB08A163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879044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464C26-C92F-F129-F728-2B7934662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ED4C0AE-135D-EA40-BEA9-7D84A687125A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8D39F9-43AB-286B-139A-BA4DB785A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2B1B04-7A37-D1E4-D59D-102669BB9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D481CD-E488-7C4C-A3F5-78F8D0288C7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1981138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B8C2D465-30DE-754C-B584-FB3546BCF5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reeform 8"/>
          <p:cNvSpPr>
            <a:spLocks/>
          </p:cNvSpPr>
          <p:nvPr userDrawn="1"/>
        </p:nvSpPr>
        <p:spPr bwMode="auto">
          <a:xfrm>
            <a:off x="152614" y="0"/>
            <a:ext cx="12039386" cy="6858000"/>
          </a:xfrm>
          <a:custGeom>
            <a:avLst/>
            <a:gdLst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39" fmla="*/ 5955080 w 12039386"/>
              <a:gd name="connsiteY3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2039386" h="6858000">
                <a:moveTo>
                  <a:pt x="5955080" y="0"/>
                </a:moveTo>
                <a:lnTo>
                  <a:pt x="6315920" y="0"/>
                </a:lnTo>
                <a:lnTo>
                  <a:pt x="6317612" y="153282"/>
                </a:lnTo>
                <a:cubicBezTo>
                  <a:pt x="6317804" y="436448"/>
                  <a:pt x="6302877" y="758017"/>
                  <a:pt x="6259850" y="1104991"/>
                </a:cubicBezTo>
                <a:cubicBezTo>
                  <a:pt x="6103599" y="2356229"/>
                  <a:pt x="5789550" y="3169224"/>
                  <a:pt x="5529649" y="3722060"/>
                </a:cubicBezTo>
                <a:cubicBezTo>
                  <a:pt x="5625564" y="3732900"/>
                  <a:pt x="5665787" y="3709672"/>
                  <a:pt x="6072658" y="3709672"/>
                </a:cubicBezTo>
                <a:cubicBezTo>
                  <a:pt x="6479529" y="3709672"/>
                  <a:pt x="7095250" y="3638438"/>
                  <a:pt x="7715613" y="3297754"/>
                </a:cubicBezTo>
                <a:cubicBezTo>
                  <a:pt x="8006456" y="3136704"/>
                  <a:pt x="8216853" y="2941585"/>
                  <a:pt x="8459738" y="2715495"/>
                </a:cubicBezTo>
                <a:cubicBezTo>
                  <a:pt x="8835668" y="2363972"/>
                  <a:pt x="9304421" y="1927278"/>
                  <a:pt x="10268225" y="1479743"/>
                </a:cubicBezTo>
                <a:cubicBezTo>
                  <a:pt x="10778748" y="1242813"/>
                  <a:pt x="11323305" y="965621"/>
                  <a:pt x="11329493" y="666748"/>
                </a:cubicBezTo>
                <a:cubicBezTo>
                  <a:pt x="11337229" y="369618"/>
                  <a:pt x="11027700" y="166249"/>
                  <a:pt x="10651697" y="13540"/>
                </a:cubicBezTo>
                <a:lnTo>
                  <a:pt x="10615192" y="0"/>
                </a:lnTo>
                <a:lnTo>
                  <a:pt x="11892868" y="0"/>
                </a:lnTo>
                <a:lnTo>
                  <a:pt x="12039386" y="0"/>
                </a:lnTo>
                <a:lnTo>
                  <a:pt x="12039386" y="6858000"/>
                </a:lnTo>
                <a:lnTo>
                  <a:pt x="11892868" y="6858000"/>
                </a:lnTo>
                <a:lnTo>
                  <a:pt x="2283510" y="6858000"/>
                </a:lnTo>
                <a:lnTo>
                  <a:pt x="2358015" y="6807372"/>
                </a:lnTo>
                <a:cubicBezTo>
                  <a:pt x="2580936" y="6617520"/>
                  <a:pt x="2695403" y="6280812"/>
                  <a:pt x="2694244" y="5976351"/>
                </a:cubicBezTo>
                <a:cubicBezTo>
                  <a:pt x="2694244" y="5872540"/>
                  <a:pt x="2691152" y="5776476"/>
                  <a:pt x="2683425" y="5689708"/>
                </a:cubicBezTo>
                <a:cubicBezTo>
                  <a:pt x="1958565" y="5926769"/>
                  <a:pt x="1426898" y="6188621"/>
                  <a:pt x="1021965" y="6444276"/>
                </a:cubicBezTo>
                <a:cubicBezTo>
                  <a:pt x="1141744" y="6606965"/>
                  <a:pt x="1263842" y="6739440"/>
                  <a:pt x="1399271" y="6831243"/>
                </a:cubicBezTo>
                <a:lnTo>
                  <a:pt x="1444949" y="6858000"/>
                </a:lnTo>
                <a:lnTo>
                  <a:pt x="0" y="6858000"/>
                </a:lnTo>
                <a:lnTo>
                  <a:pt x="29966" y="6828890"/>
                </a:lnTo>
                <a:cubicBezTo>
                  <a:pt x="195519" y="6670460"/>
                  <a:pt x="391311" y="6494169"/>
                  <a:pt x="645406" y="6311779"/>
                </a:cubicBezTo>
                <a:cubicBezTo>
                  <a:pt x="685628" y="6282348"/>
                  <a:pt x="727397" y="6252918"/>
                  <a:pt x="772260" y="6223488"/>
                </a:cubicBezTo>
                <a:cubicBezTo>
                  <a:pt x="814029" y="6195607"/>
                  <a:pt x="857345" y="6167725"/>
                  <a:pt x="902208" y="6138295"/>
                </a:cubicBezTo>
                <a:cubicBezTo>
                  <a:pt x="1307522" y="5882717"/>
                  <a:pt x="1841238" y="5620942"/>
                  <a:pt x="2574516" y="5383951"/>
                </a:cubicBezTo>
                <a:lnTo>
                  <a:pt x="2721481" y="5337482"/>
                </a:lnTo>
                <a:cubicBezTo>
                  <a:pt x="2770985" y="5321993"/>
                  <a:pt x="2820489" y="5308052"/>
                  <a:pt x="2871540" y="5292563"/>
                </a:cubicBezTo>
                <a:cubicBezTo>
                  <a:pt x="3021599" y="5249192"/>
                  <a:pt x="3179393" y="5205821"/>
                  <a:pt x="3346469" y="5163999"/>
                </a:cubicBezTo>
                <a:cubicBezTo>
                  <a:pt x="3457853" y="5136118"/>
                  <a:pt x="3564596" y="5111334"/>
                  <a:pt x="3668245" y="5089649"/>
                </a:cubicBezTo>
                <a:cubicBezTo>
                  <a:pt x="4350473" y="4939400"/>
                  <a:pt x="4802196" y="4838717"/>
                  <a:pt x="5235357" y="3754445"/>
                </a:cubicBezTo>
                <a:cubicBezTo>
                  <a:pt x="5235357" y="3752896"/>
                  <a:pt x="5235357" y="3751347"/>
                  <a:pt x="5236903" y="3751347"/>
                </a:cubicBezTo>
                <a:cubicBezTo>
                  <a:pt x="5236903" y="3748249"/>
                  <a:pt x="5238450" y="3746700"/>
                  <a:pt x="5238450" y="3745151"/>
                </a:cubicBezTo>
                <a:cubicBezTo>
                  <a:pt x="5241544" y="3740504"/>
                  <a:pt x="5369946" y="3461691"/>
                  <a:pt x="5521553" y="2874635"/>
                </a:cubicBezTo>
                <a:cubicBezTo>
                  <a:pt x="5632936" y="2444024"/>
                  <a:pt x="5756696" y="1846125"/>
                  <a:pt x="5851063" y="1066998"/>
                </a:cubicBezTo>
                <a:cubicBezTo>
                  <a:pt x="5897473" y="693699"/>
                  <a:pt x="5926866" y="379260"/>
                  <a:pt x="5946977" y="115936"/>
                </a:cubicBezTo>
                <a:lnTo>
                  <a:pt x="5955080" y="0"/>
                </a:lnTo>
                <a:close/>
              </a:path>
            </a:pathLst>
          </a:custGeom>
          <a:solidFill>
            <a:srgbClr val="0A5A96">
              <a:alpha val="9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316322" y="0"/>
            <a:ext cx="11875678" cy="6858000"/>
          </a:xfrm>
          <a:custGeom>
            <a:avLst/>
            <a:gdLst>
              <a:gd name="connsiteX0" fmla="*/ 5937379 w 11875678"/>
              <a:gd name="connsiteY0" fmla="*/ 0 h 6877877"/>
              <a:gd name="connsiteX1" fmla="*/ 6299163 w 11875678"/>
              <a:gd name="connsiteY1" fmla="*/ 0 h 6877877"/>
              <a:gd name="connsiteX2" fmla="*/ 6299163 w 11875678"/>
              <a:gd name="connsiteY2" fmla="*/ 75800 h 6877877"/>
              <a:gd name="connsiteX3" fmla="*/ 6300422 w 11875678"/>
              <a:gd name="connsiteY3" fmla="*/ 189858 h 6877877"/>
              <a:gd name="connsiteX4" fmla="*/ 6299163 w 11875678"/>
              <a:gd name="connsiteY4" fmla="*/ 285303 h 6877877"/>
              <a:gd name="connsiteX5" fmla="*/ 6299163 w 11875678"/>
              <a:gd name="connsiteY5" fmla="*/ 310101 h 6877877"/>
              <a:gd name="connsiteX6" fmla="*/ 6298836 w 11875678"/>
              <a:gd name="connsiteY6" fmla="*/ 310101 h 6877877"/>
              <a:gd name="connsiteX7" fmla="*/ 6297529 w 11875678"/>
              <a:gd name="connsiteY7" fmla="*/ 409230 h 6877877"/>
              <a:gd name="connsiteX8" fmla="*/ 6242660 w 11875678"/>
              <a:gd name="connsiteY8" fmla="*/ 1141567 h 6877877"/>
              <a:gd name="connsiteX9" fmla="*/ 5512458 w 11875678"/>
              <a:gd name="connsiteY9" fmla="*/ 3758636 h 6877877"/>
              <a:gd name="connsiteX10" fmla="*/ 6055468 w 11875678"/>
              <a:gd name="connsiteY10" fmla="*/ 3746248 h 6877877"/>
              <a:gd name="connsiteX11" fmla="*/ 7698423 w 11875678"/>
              <a:gd name="connsiteY11" fmla="*/ 3334330 h 6877877"/>
              <a:gd name="connsiteX12" fmla="*/ 8442548 w 11875678"/>
              <a:gd name="connsiteY12" fmla="*/ 2752071 h 6877877"/>
              <a:gd name="connsiteX13" fmla="*/ 10251035 w 11875678"/>
              <a:gd name="connsiteY13" fmla="*/ 1516319 h 6877877"/>
              <a:gd name="connsiteX14" fmla="*/ 11312303 w 11875678"/>
              <a:gd name="connsiteY14" fmla="*/ 703324 h 6877877"/>
              <a:gd name="connsiteX15" fmla="*/ 10900127 w 11875678"/>
              <a:gd name="connsiteY15" fmla="*/ 174820 h 6877877"/>
              <a:gd name="connsiteX16" fmla="*/ 10684259 w 11875678"/>
              <a:gd name="connsiteY16" fmla="*/ 73474 h 6877877"/>
              <a:gd name="connsiteX17" fmla="*/ 10684259 w 11875678"/>
              <a:gd name="connsiteY17" fmla="*/ 74296 h 6877877"/>
              <a:gd name="connsiteX18" fmla="*/ 10606472 w 11875678"/>
              <a:gd name="connsiteY18" fmla="*/ 39718 h 6877877"/>
              <a:gd name="connsiteX19" fmla="*/ 10598002 w 11875678"/>
              <a:gd name="connsiteY19" fmla="*/ 36576 h 6877877"/>
              <a:gd name="connsiteX20" fmla="*/ 10599405 w 11875678"/>
              <a:gd name="connsiteY20" fmla="*/ 36576 h 6877877"/>
              <a:gd name="connsiteX21" fmla="*/ 10517124 w 11875678"/>
              <a:gd name="connsiteY21" fmla="*/ 0 h 6877877"/>
              <a:gd name="connsiteX22" fmla="*/ 10646318 w 11875678"/>
              <a:gd name="connsiteY22" fmla="*/ 0 h 6877877"/>
              <a:gd name="connsiteX23" fmla="*/ 10684259 w 11875678"/>
              <a:gd name="connsiteY23" fmla="*/ 0 h 6877877"/>
              <a:gd name="connsiteX24" fmla="*/ 11875678 w 11875678"/>
              <a:gd name="connsiteY24" fmla="*/ 0 h 6877877"/>
              <a:gd name="connsiteX25" fmla="*/ 11875678 w 11875678"/>
              <a:gd name="connsiteY25" fmla="*/ 36576 h 6877877"/>
              <a:gd name="connsiteX26" fmla="*/ 11875678 w 11875678"/>
              <a:gd name="connsiteY26" fmla="*/ 45719 h 6877877"/>
              <a:gd name="connsiteX27" fmla="*/ 11875678 w 11875678"/>
              <a:gd name="connsiteY27" fmla="*/ 6877877 h 6877877"/>
              <a:gd name="connsiteX28" fmla="*/ 2290895 w 11875678"/>
              <a:gd name="connsiteY28" fmla="*/ 6877877 h 6877877"/>
              <a:gd name="connsiteX29" fmla="*/ 2340825 w 11875678"/>
              <a:gd name="connsiteY29" fmla="*/ 6843948 h 6877877"/>
              <a:gd name="connsiteX30" fmla="*/ 2677054 w 11875678"/>
              <a:gd name="connsiteY30" fmla="*/ 6012927 h 6877877"/>
              <a:gd name="connsiteX31" fmla="*/ 2666235 w 11875678"/>
              <a:gd name="connsiteY31" fmla="*/ 5726284 h 6877877"/>
              <a:gd name="connsiteX32" fmla="*/ 1004775 w 11875678"/>
              <a:gd name="connsiteY32" fmla="*/ 6480852 h 6877877"/>
              <a:gd name="connsiteX33" fmla="*/ 1382081 w 11875678"/>
              <a:gd name="connsiteY33" fmla="*/ 6867819 h 6877877"/>
              <a:gd name="connsiteX34" fmla="*/ 1399251 w 11875678"/>
              <a:gd name="connsiteY34" fmla="*/ 6877877 h 6877877"/>
              <a:gd name="connsiteX35" fmla="*/ 0 w 11875678"/>
              <a:gd name="connsiteY35" fmla="*/ 6877877 h 6877877"/>
              <a:gd name="connsiteX36" fmla="*/ 12776 w 11875678"/>
              <a:gd name="connsiteY36" fmla="*/ 6865466 h 6877877"/>
              <a:gd name="connsiteX37" fmla="*/ 628216 w 11875678"/>
              <a:gd name="connsiteY37" fmla="*/ 6348355 h 6877877"/>
              <a:gd name="connsiteX38" fmla="*/ 755070 w 11875678"/>
              <a:gd name="connsiteY38" fmla="*/ 6260064 h 6877877"/>
              <a:gd name="connsiteX39" fmla="*/ 885018 w 11875678"/>
              <a:gd name="connsiteY39" fmla="*/ 6174871 h 6877877"/>
              <a:gd name="connsiteX40" fmla="*/ 2557326 w 11875678"/>
              <a:gd name="connsiteY40" fmla="*/ 5420527 h 6877877"/>
              <a:gd name="connsiteX41" fmla="*/ 2704291 w 11875678"/>
              <a:gd name="connsiteY41" fmla="*/ 5374058 h 6877877"/>
              <a:gd name="connsiteX42" fmla="*/ 2854350 w 11875678"/>
              <a:gd name="connsiteY42" fmla="*/ 5329139 h 6877877"/>
              <a:gd name="connsiteX43" fmla="*/ 3329279 w 11875678"/>
              <a:gd name="connsiteY43" fmla="*/ 5200575 h 6877877"/>
              <a:gd name="connsiteX44" fmla="*/ 3651055 w 11875678"/>
              <a:gd name="connsiteY44" fmla="*/ 5126225 h 6877877"/>
              <a:gd name="connsiteX45" fmla="*/ 5218166 w 11875678"/>
              <a:gd name="connsiteY45" fmla="*/ 3791021 h 6877877"/>
              <a:gd name="connsiteX46" fmla="*/ 5219713 w 11875678"/>
              <a:gd name="connsiteY46" fmla="*/ 3787923 h 6877877"/>
              <a:gd name="connsiteX47" fmla="*/ 5221260 w 11875678"/>
              <a:gd name="connsiteY47" fmla="*/ 3781727 h 6877877"/>
              <a:gd name="connsiteX48" fmla="*/ 5504362 w 11875678"/>
              <a:gd name="connsiteY48" fmla="*/ 2911211 h 6877877"/>
              <a:gd name="connsiteX49" fmla="*/ 5833873 w 11875678"/>
              <a:gd name="connsiteY49" fmla="*/ 1103574 h 6877877"/>
              <a:gd name="connsiteX50" fmla="*/ 5929787 w 11875678"/>
              <a:gd name="connsiteY50" fmla="*/ 152512 h 6877877"/>
              <a:gd name="connsiteX51" fmla="*/ 5937379 w 11875678"/>
              <a:gd name="connsiteY51" fmla="*/ 43886 h 6877877"/>
              <a:gd name="connsiteX52" fmla="*/ 5937379 w 11875678"/>
              <a:gd name="connsiteY52" fmla="*/ 0 h 6877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875678" h="6877877">
                <a:moveTo>
                  <a:pt x="5937379" y="0"/>
                </a:moveTo>
                <a:lnTo>
                  <a:pt x="6299163" y="0"/>
                </a:lnTo>
                <a:lnTo>
                  <a:pt x="6299163" y="75800"/>
                </a:lnTo>
                <a:lnTo>
                  <a:pt x="6300422" y="189858"/>
                </a:lnTo>
                <a:lnTo>
                  <a:pt x="6299163" y="285303"/>
                </a:lnTo>
                <a:lnTo>
                  <a:pt x="6299163" y="310101"/>
                </a:lnTo>
                <a:lnTo>
                  <a:pt x="6298836" y="310101"/>
                </a:lnTo>
                <a:lnTo>
                  <a:pt x="6297529" y="409230"/>
                </a:lnTo>
                <a:cubicBezTo>
                  <a:pt x="6291395" y="635396"/>
                  <a:pt x="6274931" y="881337"/>
                  <a:pt x="6242660" y="1141567"/>
                </a:cubicBezTo>
                <a:cubicBezTo>
                  <a:pt x="6086409" y="2392805"/>
                  <a:pt x="5772360" y="3205800"/>
                  <a:pt x="5512458" y="3758636"/>
                </a:cubicBezTo>
                <a:cubicBezTo>
                  <a:pt x="5608374" y="3769476"/>
                  <a:pt x="5902311" y="3746248"/>
                  <a:pt x="6055468" y="3746248"/>
                </a:cubicBezTo>
                <a:cubicBezTo>
                  <a:pt x="6208625" y="3746248"/>
                  <a:pt x="7078060" y="3675014"/>
                  <a:pt x="7698423" y="3334330"/>
                </a:cubicBezTo>
                <a:cubicBezTo>
                  <a:pt x="7989266" y="3173280"/>
                  <a:pt x="8199663" y="2978161"/>
                  <a:pt x="8442548" y="2752071"/>
                </a:cubicBezTo>
                <a:cubicBezTo>
                  <a:pt x="8818478" y="2400548"/>
                  <a:pt x="9287231" y="1963854"/>
                  <a:pt x="10251035" y="1516319"/>
                </a:cubicBezTo>
                <a:cubicBezTo>
                  <a:pt x="10761558" y="1279389"/>
                  <a:pt x="11306115" y="1002197"/>
                  <a:pt x="11312303" y="703324"/>
                </a:cubicBezTo>
                <a:cubicBezTo>
                  <a:pt x="11318105" y="480477"/>
                  <a:pt x="11145445" y="310370"/>
                  <a:pt x="10900127" y="174820"/>
                </a:cubicBezTo>
                <a:lnTo>
                  <a:pt x="10684259" y="73474"/>
                </a:lnTo>
                <a:lnTo>
                  <a:pt x="10684259" y="74296"/>
                </a:lnTo>
                <a:lnTo>
                  <a:pt x="10606472" y="39718"/>
                </a:lnTo>
                <a:lnTo>
                  <a:pt x="10598002" y="36576"/>
                </a:lnTo>
                <a:lnTo>
                  <a:pt x="10599405" y="36576"/>
                </a:lnTo>
                <a:lnTo>
                  <a:pt x="10517124" y="0"/>
                </a:lnTo>
                <a:lnTo>
                  <a:pt x="10646318" y="0"/>
                </a:lnTo>
                <a:lnTo>
                  <a:pt x="10684259" y="0"/>
                </a:lnTo>
                <a:lnTo>
                  <a:pt x="11875678" y="0"/>
                </a:lnTo>
                <a:lnTo>
                  <a:pt x="11875678" y="36576"/>
                </a:lnTo>
                <a:lnTo>
                  <a:pt x="11875678" y="45719"/>
                </a:lnTo>
                <a:lnTo>
                  <a:pt x="11875678" y="6877877"/>
                </a:lnTo>
                <a:lnTo>
                  <a:pt x="2290895" y="6877877"/>
                </a:lnTo>
                <a:lnTo>
                  <a:pt x="2340825" y="6843948"/>
                </a:lnTo>
                <a:cubicBezTo>
                  <a:pt x="2563746" y="6654096"/>
                  <a:pt x="2678213" y="6317388"/>
                  <a:pt x="2677054" y="6012927"/>
                </a:cubicBezTo>
                <a:cubicBezTo>
                  <a:pt x="2677054" y="5909116"/>
                  <a:pt x="2673962" y="5813052"/>
                  <a:pt x="2666235" y="5726284"/>
                </a:cubicBezTo>
                <a:cubicBezTo>
                  <a:pt x="1941375" y="5963345"/>
                  <a:pt x="1409708" y="6225197"/>
                  <a:pt x="1004775" y="6480852"/>
                </a:cubicBezTo>
                <a:cubicBezTo>
                  <a:pt x="1124554" y="6643541"/>
                  <a:pt x="1246652" y="6776016"/>
                  <a:pt x="1382081" y="6867819"/>
                </a:cubicBezTo>
                <a:lnTo>
                  <a:pt x="1399251" y="6877877"/>
                </a:lnTo>
                <a:lnTo>
                  <a:pt x="0" y="6877877"/>
                </a:lnTo>
                <a:lnTo>
                  <a:pt x="12776" y="6865466"/>
                </a:lnTo>
                <a:cubicBezTo>
                  <a:pt x="178329" y="6707036"/>
                  <a:pt x="374121" y="6530745"/>
                  <a:pt x="628216" y="6348355"/>
                </a:cubicBezTo>
                <a:cubicBezTo>
                  <a:pt x="668438" y="6318924"/>
                  <a:pt x="710207" y="6289494"/>
                  <a:pt x="755070" y="6260064"/>
                </a:cubicBezTo>
                <a:lnTo>
                  <a:pt x="885018" y="6174871"/>
                </a:lnTo>
                <a:cubicBezTo>
                  <a:pt x="1290332" y="5919293"/>
                  <a:pt x="1824048" y="5657518"/>
                  <a:pt x="2557326" y="5420527"/>
                </a:cubicBezTo>
                <a:lnTo>
                  <a:pt x="2704291" y="5374058"/>
                </a:lnTo>
                <a:lnTo>
                  <a:pt x="2854350" y="5329139"/>
                </a:lnTo>
                <a:cubicBezTo>
                  <a:pt x="3004409" y="5285768"/>
                  <a:pt x="3162203" y="5242397"/>
                  <a:pt x="3329279" y="5200575"/>
                </a:cubicBezTo>
                <a:cubicBezTo>
                  <a:pt x="3440663" y="5172694"/>
                  <a:pt x="3547406" y="5147910"/>
                  <a:pt x="3651055" y="5126225"/>
                </a:cubicBezTo>
                <a:cubicBezTo>
                  <a:pt x="4333282" y="4975976"/>
                  <a:pt x="4785006" y="4875293"/>
                  <a:pt x="5218166" y="3791021"/>
                </a:cubicBezTo>
                <a:cubicBezTo>
                  <a:pt x="5218166" y="3789472"/>
                  <a:pt x="5218166" y="3787923"/>
                  <a:pt x="5219713" y="3787923"/>
                </a:cubicBezTo>
                <a:cubicBezTo>
                  <a:pt x="5219713" y="3784825"/>
                  <a:pt x="5221260" y="3783276"/>
                  <a:pt x="5221260" y="3781727"/>
                </a:cubicBezTo>
                <a:cubicBezTo>
                  <a:pt x="5224354" y="3777080"/>
                  <a:pt x="5352756" y="3498267"/>
                  <a:pt x="5504362" y="2911211"/>
                </a:cubicBezTo>
                <a:cubicBezTo>
                  <a:pt x="5615746" y="2480600"/>
                  <a:pt x="5739506" y="1882701"/>
                  <a:pt x="5833873" y="1103574"/>
                </a:cubicBezTo>
                <a:cubicBezTo>
                  <a:pt x="5880283" y="730275"/>
                  <a:pt x="5909676" y="415836"/>
                  <a:pt x="5929787" y="152512"/>
                </a:cubicBezTo>
                <a:lnTo>
                  <a:pt x="5937379" y="43886"/>
                </a:lnTo>
                <a:lnTo>
                  <a:pt x="593737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rgbClr val="40404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1562" y="5714829"/>
            <a:ext cx="1951329" cy="70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35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164681-A13A-D349-B19E-A5CA892950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reeform 8"/>
          <p:cNvSpPr>
            <a:spLocks/>
          </p:cNvSpPr>
          <p:nvPr userDrawn="1"/>
        </p:nvSpPr>
        <p:spPr bwMode="auto">
          <a:xfrm>
            <a:off x="152614" y="0"/>
            <a:ext cx="12039386" cy="6858000"/>
          </a:xfrm>
          <a:custGeom>
            <a:avLst/>
            <a:gdLst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39" fmla="*/ 5955080 w 12039386"/>
              <a:gd name="connsiteY3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2039386" h="6858000">
                <a:moveTo>
                  <a:pt x="5955080" y="0"/>
                </a:moveTo>
                <a:lnTo>
                  <a:pt x="6315920" y="0"/>
                </a:lnTo>
                <a:lnTo>
                  <a:pt x="6317612" y="153282"/>
                </a:lnTo>
                <a:cubicBezTo>
                  <a:pt x="6317804" y="436448"/>
                  <a:pt x="6302877" y="758017"/>
                  <a:pt x="6259850" y="1104991"/>
                </a:cubicBezTo>
                <a:cubicBezTo>
                  <a:pt x="6103599" y="2356229"/>
                  <a:pt x="5789550" y="3169224"/>
                  <a:pt x="5529649" y="3722060"/>
                </a:cubicBezTo>
                <a:cubicBezTo>
                  <a:pt x="5625564" y="3732900"/>
                  <a:pt x="5665787" y="3709672"/>
                  <a:pt x="6072658" y="3709672"/>
                </a:cubicBezTo>
                <a:cubicBezTo>
                  <a:pt x="6479529" y="3709672"/>
                  <a:pt x="7095250" y="3638438"/>
                  <a:pt x="7715613" y="3297754"/>
                </a:cubicBezTo>
                <a:cubicBezTo>
                  <a:pt x="8006456" y="3136704"/>
                  <a:pt x="8216853" y="2941585"/>
                  <a:pt x="8459738" y="2715495"/>
                </a:cubicBezTo>
                <a:cubicBezTo>
                  <a:pt x="8835668" y="2363972"/>
                  <a:pt x="9304421" y="1927278"/>
                  <a:pt x="10268225" y="1479743"/>
                </a:cubicBezTo>
                <a:cubicBezTo>
                  <a:pt x="10778748" y="1242813"/>
                  <a:pt x="11323305" y="965621"/>
                  <a:pt x="11329493" y="666748"/>
                </a:cubicBezTo>
                <a:cubicBezTo>
                  <a:pt x="11337229" y="369618"/>
                  <a:pt x="11027700" y="166249"/>
                  <a:pt x="10651697" y="13540"/>
                </a:cubicBezTo>
                <a:lnTo>
                  <a:pt x="10615192" y="0"/>
                </a:lnTo>
                <a:lnTo>
                  <a:pt x="11892868" y="0"/>
                </a:lnTo>
                <a:lnTo>
                  <a:pt x="12039386" y="0"/>
                </a:lnTo>
                <a:lnTo>
                  <a:pt x="12039386" y="6858000"/>
                </a:lnTo>
                <a:lnTo>
                  <a:pt x="11892868" y="6858000"/>
                </a:lnTo>
                <a:lnTo>
                  <a:pt x="2283510" y="6858000"/>
                </a:lnTo>
                <a:lnTo>
                  <a:pt x="2358015" y="6807372"/>
                </a:lnTo>
                <a:cubicBezTo>
                  <a:pt x="2580936" y="6617520"/>
                  <a:pt x="2695403" y="6280812"/>
                  <a:pt x="2694244" y="5976351"/>
                </a:cubicBezTo>
                <a:cubicBezTo>
                  <a:pt x="2694244" y="5872540"/>
                  <a:pt x="2691152" y="5776476"/>
                  <a:pt x="2683425" y="5689708"/>
                </a:cubicBezTo>
                <a:cubicBezTo>
                  <a:pt x="1958565" y="5926769"/>
                  <a:pt x="1426898" y="6188621"/>
                  <a:pt x="1021965" y="6444276"/>
                </a:cubicBezTo>
                <a:cubicBezTo>
                  <a:pt x="1141744" y="6606965"/>
                  <a:pt x="1263842" y="6739440"/>
                  <a:pt x="1399271" y="6831243"/>
                </a:cubicBezTo>
                <a:lnTo>
                  <a:pt x="1444949" y="6858000"/>
                </a:lnTo>
                <a:lnTo>
                  <a:pt x="0" y="6858000"/>
                </a:lnTo>
                <a:lnTo>
                  <a:pt x="29966" y="6828890"/>
                </a:lnTo>
                <a:cubicBezTo>
                  <a:pt x="195519" y="6670460"/>
                  <a:pt x="391311" y="6494169"/>
                  <a:pt x="645406" y="6311779"/>
                </a:cubicBezTo>
                <a:cubicBezTo>
                  <a:pt x="685628" y="6282348"/>
                  <a:pt x="727397" y="6252918"/>
                  <a:pt x="772260" y="6223488"/>
                </a:cubicBezTo>
                <a:cubicBezTo>
                  <a:pt x="814029" y="6195607"/>
                  <a:pt x="857345" y="6167725"/>
                  <a:pt x="902208" y="6138295"/>
                </a:cubicBezTo>
                <a:cubicBezTo>
                  <a:pt x="1307522" y="5882717"/>
                  <a:pt x="1841238" y="5620942"/>
                  <a:pt x="2574516" y="5383951"/>
                </a:cubicBezTo>
                <a:lnTo>
                  <a:pt x="2721481" y="5337482"/>
                </a:lnTo>
                <a:cubicBezTo>
                  <a:pt x="2770985" y="5321993"/>
                  <a:pt x="2820489" y="5308052"/>
                  <a:pt x="2871540" y="5292563"/>
                </a:cubicBezTo>
                <a:cubicBezTo>
                  <a:pt x="3021599" y="5249192"/>
                  <a:pt x="3179393" y="5205821"/>
                  <a:pt x="3346469" y="5163999"/>
                </a:cubicBezTo>
                <a:cubicBezTo>
                  <a:pt x="3457853" y="5136118"/>
                  <a:pt x="3564596" y="5111334"/>
                  <a:pt x="3668245" y="5089649"/>
                </a:cubicBezTo>
                <a:cubicBezTo>
                  <a:pt x="4350473" y="4939400"/>
                  <a:pt x="4802196" y="4838717"/>
                  <a:pt x="5235357" y="3754445"/>
                </a:cubicBezTo>
                <a:cubicBezTo>
                  <a:pt x="5235357" y="3752896"/>
                  <a:pt x="5235357" y="3751347"/>
                  <a:pt x="5236903" y="3751347"/>
                </a:cubicBezTo>
                <a:cubicBezTo>
                  <a:pt x="5236903" y="3748249"/>
                  <a:pt x="5238450" y="3746700"/>
                  <a:pt x="5238450" y="3745151"/>
                </a:cubicBezTo>
                <a:cubicBezTo>
                  <a:pt x="5241544" y="3740504"/>
                  <a:pt x="5369946" y="3461691"/>
                  <a:pt x="5521553" y="2874635"/>
                </a:cubicBezTo>
                <a:cubicBezTo>
                  <a:pt x="5632936" y="2444024"/>
                  <a:pt x="5756696" y="1846125"/>
                  <a:pt x="5851063" y="1066998"/>
                </a:cubicBezTo>
                <a:cubicBezTo>
                  <a:pt x="5897473" y="693699"/>
                  <a:pt x="5926866" y="379260"/>
                  <a:pt x="5946977" y="115936"/>
                </a:cubicBezTo>
                <a:lnTo>
                  <a:pt x="595508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316322" y="0"/>
            <a:ext cx="11875678" cy="6858000"/>
          </a:xfrm>
          <a:custGeom>
            <a:avLst/>
            <a:gdLst>
              <a:gd name="connsiteX0" fmla="*/ 5937379 w 11875678"/>
              <a:gd name="connsiteY0" fmla="*/ 0 h 6877877"/>
              <a:gd name="connsiteX1" fmla="*/ 6299163 w 11875678"/>
              <a:gd name="connsiteY1" fmla="*/ 0 h 6877877"/>
              <a:gd name="connsiteX2" fmla="*/ 6299163 w 11875678"/>
              <a:gd name="connsiteY2" fmla="*/ 75800 h 6877877"/>
              <a:gd name="connsiteX3" fmla="*/ 6300422 w 11875678"/>
              <a:gd name="connsiteY3" fmla="*/ 189858 h 6877877"/>
              <a:gd name="connsiteX4" fmla="*/ 6299163 w 11875678"/>
              <a:gd name="connsiteY4" fmla="*/ 285303 h 6877877"/>
              <a:gd name="connsiteX5" fmla="*/ 6299163 w 11875678"/>
              <a:gd name="connsiteY5" fmla="*/ 310101 h 6877877"/>
              <a:gd name="connsiteX6" fmla="*/ 6298836 w 11875678"/>
              <a:gd name="connsiteY6" fmla="*/ 310101 h 6877877"/>
              <a:gd name="connsiteX7" fmla="*/ 6297529 w 11875678"/>
              <a:gd name="connsiteY7" fmla="*/ 409230 h 6877877"/>
              <a:gd name="connsiteX8" fmla="*/ 6242660 w 11875678"/>
              <a:gd name="connsiteY8" fmla="*/ 1141567 h 6877877"/>
              <a:gd name="connsiteX9" fmla="*/ 5512458 w 11875678"/>
              <a:gd name="connsiteY9" fmla="*/ 3758636 h 6877877"/>
              <a:gd name="connsiteX10" fmla="*/ 6055468 w 11875678"/>
              <a:gd name="connsiteY10" fmla="*/ 3746248 h 6877877"/>
              <a:gd name="connsiteX11" fmla="*/ 7698423 w 11875678"/>
              <a:gd name="connsiteY11" fmla="*/ 3334330 h 6877877"/>
              <a:gd name="connsiteX12" fmla="*/ 8442548 w 11875678"/>
              <a:gd name="connsiteY12" fmla="*/ 2752071 h 6877877"/>
              <a:gd name="connsiteX13" fmla="*/ 10251035 w 11875678"/>
              <a:gd name="connsiteY13" fmla="*/ 1516319 h 6877877"/>
              <a:gd name="connsiteX14" fmla="*/ 11312303 w 11875678"/>
              <a:gd name="connsiteY14" fmla="*/ 703324 h 6877877"/>
              <a:gd name="connsiteX15" fmla="*/ 10900127 w 11875678"/>
              <a:gd name="connsiteY15" fmla="*/ 174820 h 6877877"/>
              <a:gd name="connsiteX16" fmla="*/ 10684259 w 11875678"/>
              <a:gd name="connsiteY16" fmla="*/ 73474 h 6877877"/>
              <a:gd name="connsiteX17" fmla="*/ 10684259 w 11875678"/>
              <a:gd name="connsiteY17" fmla="*/ 74296 h 6877877"/>
              <a:gd name="connsiteX18" fmla="*/ 10606472 w 11875678"/>
              <a:gd name="connsiteY18" fmla="*/ 39718 h 6877877"/>
              <a:gd name="connsiteX19" fmla="*/ 10598002 w 11875678"/>
              <a:gd name="connsiteY19" fmla="*/ 36576 h 6877877"/>
              <a:gd name="connsiteX20" fmla="*/ 10599405 w 11875678"/>
              <a:gd name="connsiteY20" fmla="*/ 36576 h 6877877"/>
              <a:gd name="connsiteX21" fmla="*/ 10517124 w 11875678"/>
              <a:gd name="connsiteY21" fmla="*/ 0 h 6877877"/>
              <a:gd name="connsiteX22" fmla="*/ 10646318 w 11875678"/>
              <a:gd name="connsiteY22" fmla="*/ 0 h 6877877"/>
              <a:gd name="connsiteX23" fmla="*/ 10684259 w 11875678"/>
              <a:gd name="connsiteY23" fmla="*/ 0 h 6877877"/>
              <a:gd name="connsiteX24" fmla="*/ 11875678 w 11875678"/>
              <a:gd name="connsiteY24" fmla="*/ 0 h 6877877"/>
              <a:gd name="connsiteX25" fmla="*/ 11875678 w 11875678"/>
              <a:gd name="connsiteY25" fmla="*/ 36576 h 6877877"/>
              <a:gd name="connsiteX26" fmla="*/ 11875678 w 11875678"/>
              <a:gd name="connsiteY26" fmla="*/ 45719 h 6877877"/>
              <a:gd name="connsiteX27" fmla="*/ 11875678 w 11875678"/>
              <a:gd name="connsiteY27" fmla="*/ 6877877 h 6877877"/>
              <a:gd name="connsiteX28" fmla="*/ 2290895 w 11875678"/>
              <a:gd name="connsiteY28" fmla="*/ 6877877 h 6877877"/>
              <a:gd name="connsiteX29" fmla="*/ 2340825 w 11875678"/>
              <a:gd name="connsiteY29" fmla="*/ 6843948 h 6877877"/>
              <a:gd name="connsiteX30" fmla="*/ 2677054 w 11875678"/>
              <a:gd name="connsiteY30" fmla="*/ 6012927 h 6877877"/>
              <a:gd name="connsiteX31" fmla="*/ 2666235 w 11875678"/>
              <a:gd name="connsiteY31" fmla="*/ 5726284 h 6877877"/>
              <a:gd name="connsiteX32" fmla="*/ 1004775 w 11875678"/>
              <a:gd name="connsiteY32" fmla="*/ 6480852 h 6877877"/>
              <a:gd name="connsiteX33" fmla="*/ 1382081 w 11875678"/>
              <a:gd name="connsiteY33" fmla="*/ 6867819 h 6877877"/>
              <a:gd name="connsiteX34" fmla="*/ 1399251 w 11875678"/>
              <a:gd name="connsiteY34" fmla="*/ 6877877 h 6877877"/>
              <a:gd name="connsiteX35" fmla="*/ 0 w 11875678"/>
              <a:gd name="connsiteY35" fmla="*/ 6877877 h 6877877"/>
              <a:gd name="connsiteX36" fmla="*/ 12776 w 11875678"/>
              <a:gd name="connsiteY36" fmla="*/ 6865466 h 6877877"/>
              <a:gd name="connsiteX37" fmla="*/ 628216 w 11875678"/>
              <a:gd name="connsiteY37" fmla="*/ 6348355 h 6877877"/>
              <a:gd name="connsiteX38" fmla="*/ 755070 w 11875678"/>
              <a:gd name="connsiteY38" fmla="*/ 6260064 h 6877877"/>
              <a:gd name="connsiteX39" fmla="*/ 885018 w 11875678"/>
              <a:gd name="connsiteY39" fmla="*/ 6174871 h 6877877"/>
              <a:gd name="connsiteX40" fmla="*/ 2557326 w 11875678"/>
              <a:gd name="connsiteY40" fmla="*/ 5420527 h 6877877"/>
              <a:gd name="connsiteX41" fmla="*/ 2704291 w 11875678"/>
              <a:gd name="connsiteY41" fmla="*/ 5374058 h 6877877"/>
              <a:gd name="connsiteX42" fmla="*/ 2854350 w 11875678"/>
              <a:gd name="connsiteY42" fmla="*/ 5329139 h 6877877"/>
              <a:gd name="connsiteX43" fmla="*/ 3329279 w 11875678"/>
              <a:gd name="connsiteY43" fmla="*/ 5200575 h 6877877"/>
              <a:gd name="connsiteX44" fmla="*/ 3651055 w 11875678"/>
              <a:gd name="connsiteY44" fmla="*/ 5126225 h 6877877"/>
              <a:gd name="connsiteX45" fmla="*/ 5218166 w 11875678"/>
              <a:gd name="connsiteY45" fmla="*/ 3791021 h 6877877"/>
              <a:gd name="connsiteX46" fmla="*/ 5219713 w 11875678"/>
              <a:gd name="connsiteY46" fmla="*/ 3787923 h 6877877"/>
              <a:gd name="connsiteX47" fmla="*/ 5221260 w 11875678"/>
              <a:gd name="connsiteY47" fmla="*/ 3781727 h 6877877"/>
              <a:gd name="connsiteX48" fmla="*/ 5504362 w 11875678"/>
              <a:gd name="connsiteY48" fmla="*/ 2911211 h 6877877"/>
              <a:gd name="connsiteX49" fmla="*/ 5833873 w 11875678"/>
              <a:gd name="connsiteY49" fmla="*/ 1103574 h 6877877"/>
              <a:gd name="connsiteX50" fmla="*/ 5929787 w 11875678"/>
              <a:gd name="connsiteY50" fmla="*/ 152512 h 6877877"/>
              <a:gd name="connsiteX51" fmla="*/ 5937379 w 11875678"/>
              <a:gd name="connsiteY51" fmla="*/ 43886 h 6877877"/>
              <a:gd name="connsiteX52" fmla="*/ 5937379 w 11875678"/>
              <a:gd name="connsiteY52" fmla="*/ 0 h 6877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875678" h="6877877">
                <a:moveTo>
                  <a:pt x="5937379" y="0"/>
                </a:moveTo>
                <a:lnTo>
                  <a:pt x="6299163" y="0"/>
                </a:lnTo>
                <a:lnTo>
                  <a:pt x="6299163" y="75800"/>
                </a:lnTo>
                <a:lnTo>
                  <a:pt x="6300422" y="189858"/>
                </a:lnTo>
                <a:lnTo>
                  <a:pt x="6299163" y="285303"/>
                </a:lnTo>
                <a:lnTo>
                  <a:pt x="6299163" y="310101"/>
                </a:lnTo>
                <a:lnTo>
                  <a:pt x="6298836" y="310101"/>
                </a:lnTo>
                <a:lnTo>
                  <a:pt x="6297529" y="409230"/>
                </a:lnTo>
                <a:cubicBezTo>
                  <a:pt x="6291395" y="635396"/>
                  <a:pt x="6274931" y="881337"/>
                  <a:pt x="6242660" y="1141567"/>
                </a:cubicBezTo>
                <a:cubicBezTo>
                  <a:pt x="6086409" y="2392805"/>
                  <a:pt x="5772360" y="3205800"/>
                  <a:pt x="5512458" y="3758636"/>
                </a:cubicBezTo>
                <a:cubicBezTo>
                  <a:pt x="5608374" y="3769476"/>
                  <a:pt x="5902311" y="3746248"/>
                  <a:pt x="6055468" y="3746248"/>
                </a:cubicBezTo>
                <a:cubicBezTo>
                  <a:pt x="6208625" y="3746248"/>
                  <a:pt x="7078060" y="3675014"/>
                  <a:pt x="7698423" y="3334330"/>
                </a:cubicBezTo>
                <a:cubicBezTo>
                  <a:pt x="7989266" y="3173280"/>
                  <a:pt x="8199663" y="2978161"/>
                  <a:pt x="8442548" y="2752071"/>
                </a:cubicBezTo>
                <a:cubicBezTo>
                  <a:pt x="8818478" y="2400548"/>
                  <a:pt x="9287231" y="1963854"/>
                  <a:pt x="10251035" y="1516319"/>
                </a:cubicBezTo>
                <a:cubicBezTo>
                  <a:pt x="10761558" y="1279389"/>
                  <a:pt x="11306115" y="1002197"/>
                  <a:pt x="11312303" y="703324"/>
                </a:cubicBezTo>
                <a:cubicBezTo>
                  <a:pt x="11318105" y="480477"/>
                  <a:pt x="11145445" y="310370"/>
                  <a:pt x="10900127" y="174820"/>
                </a:cubicBezTo>
                <a:lnTo>
                  <a:pt x="10684259" y="73474"/>
                </a:lnTo>
                <a:lnTo>
                  <a:pt x="10684259" y="74296"/>
                </a:lnTo>
                <a:lnTo>
                  <a:pt x="10606472" y="39718"/>
                </a:lnTo>
                <a:lnTo>
                  <a:pt x="10598002" y="36576"/>
                </a:lnTo>
                <a:lnTo>
                  <a:pt x="10599405" y="36576"/>
                </a:lnTo>
                <a:lnTo>
                  <a:pt x="10517124" y="0"/>
                </a:lnTo>
                <a:lnTo>
                  <a:pt x="10646318" y="0"/>
                </a:lnTo>
                <a:lnTo>
                  <a:pt x="10684259" y="0"/>
                </a:lnTo>
                <a:lnTo>
                  <a:pt x="11875678" y="0"/>
                </a:lnTo>
                <a:lnTo>
                  <a:pt x="11875678" y="36576"/>
                </a:lnTo>
                <a:lnTo>
                  <a:pt x="11875678" y="45719"/>
                </a:lnTo>
                <a:lnTo>
                  <a:pt x="11875678" y="6877877"/>
                </a:lnTo>
                <a:lnTo>
                  <a:pt x="2290895" y="6877877"/>
                </a:lnTo>
                <a:lnTo>
                  <a:pt x="2340825" y="6843948"/>
                </a:lnTo>
                <a:cubicBezTo>
                  <a:pt x="2563746" y="6654096"/>
                  <a:pt x="2678213" y="6317388"/>
                  <a:pt x="2677054" y="6012927"/>
                </a:cubicBezTo>
                <a:cubicBezTo>
                  <a:pt x="2677054" y="5909116"/>
                  <a:pt x="2673962" y="5813052"/>
                  <a:pt x="2666235" y="5726284"/>
                </a:cubicBezTo>
                <a:cubicBezTo>
                  <a:pt x="1941375" y="5963345"/>
                  <a:pt x="1409708" y="6225197"/>
                  <a:pt x="1004775" y="6480852"/>
                </a:cubicBezTo>
                <a:cubicBezTo>
                  <a:pt x="1124554" y="6643541"/>
                  <a:pt x="1246652" y="6776016"/>
                  <a:pt x="1382081" y="6867819"/>
                </a:cubicBezTo>
                <a:lnTo>
                  <a:pt x="1399251" y="6877877"/>
                </a:lnTo>
                <a:lnTo>
                  <a:pt x="0" y="6877877"/>
                </a:lnTo>
                <a:lnTo>
                  <a:pt x="12776" y="6865466"/>
                </a:lnTo>
                <a:cubicBezTo>
                  <a:pt x="178329" y="6707036"/>
                  <a:pt x="374121" y="6530745"/>
                  <a:pt x="628216" y="6348355"/>
                </a:cubicBezTo>
                <a:cubicBezTo>
                  <a:pt x="668438" y="6318924"/>
                  <a:pt x="710207" y="6289494"/>
                  <a:pt x="755070" y="6260064"/>
                </a:cubicBezTo>
                <a:lnTo>
                  <a:pt x="885018" y="6174871"/>
                </a:lnTo>
                <a:cubicBezTo>
                  <a:pt x="1290332" y="5919293"/>
                  <a:pt x="1824048" y="5657518"/>
                  <a:pt x="2557326" y="5420527"/>
                </a:cubicBezTo>
                <a:lnTo>
                  <a:pt x="2704291" y="5374058"/>
                </a:lnTo>
                <a:lnTo>
                  <a:pt x="2854350" y="5329139"/>
                </a:lnTo>
                <a:cubicBezTo>
                  <a:pt x="3004409" y="5285768"/>
                  <a:pt x="3162203" y="5242397"/>
                  <a:pt x="3329279" y="5200575"/>
                </a:cubicBezTo>
                <a:cubicBezTo>
                  <a:pt x="3440663" y="5172694"/>
                  <a:pt x="3547406" y="5147910"/>
                  <a:pt x="3651055" y="5126225"/>
                </a:cubicBezTo>
                <a:cubicBezTo>
                  <a:pt x="4333282" y="4975976"/>
                  <a:pt x="4785006" y="4875293"/>
                  <a:pt x="5218166" y="3791021"/>
                </a:cubicBezTo>
                <a:cubicBezTo>
                  <a:pt x="5218166" y="3789472"/>
                  <a:pt x="5218166" y="3787923"/>
                  <a:pt x="5219713" y="3787923"/>
                </a:cubicBezTo>
                <a:cubicBezTo>
                  <a:pt x="5219713" y="3784825"/>
                  <a:pt x="5221260" y="3783276"/>
                  <a:pt x="5221260" y="3781727"/>
                </a:cubicBezTo>
                <a:cubicBezTo>
                  <a:pt x="5224354" y="3777080"/>
                  <a:pt x="5352756" y="3498267"/>
                  <a:pt x="5504362" y="2911211"/>
                </a:cubicBezTo>
                <a:cubicBezTo>
                  <a:pt x="5615746" y="2480600"/>
                  <a:pt x="5739506" y="1882701"/>
                  <a:pt x="5833873" y="1103574"/>
                </a:cubicBezTo>
                <a:cubicBezTo>
                  <a:pt x="5880283" y="730275"/>
                  <a:pt x="5909676" y="415836"/>
                  <a:pt x="5929787" y="152512"/>
                </a:cubicBezTo>
                <a:lnTo>
                  <a:pt x="5937379" y="43886"/>
                </a:lnTo>
                <a:lnTo>
                  <a:pt x="593737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rgbClr val="40404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1562" y="5714829"/>
            <a:ext cx="1951329" cy="70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34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4D0B7349-86FA-594A-9045-83B5A08A47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reeform 8"/>
          <p:cNvSpPr>
            <a:spLocks/>
          </p:cNvSpPr>
          <p:nvPr userDrawn="1"/>
        </p:nvSpPr>
        <p:spPr bwMode="auto">
          <a:xfrm>
            <a:off x="152614" y="0"/>
            <a:ext cx="12039386" cy="6858000"/>
          </a:xfrm>
          <a:custGeom>
            <a:avLst/>
            <a:gdLst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39" fmla="*/ 5955080 w 12039386"/>
              <a:gd name="connsiteY3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2039386" h="6858000">
                <a:moveTo>
                  <a:pt x="5955080" y="0"/>
                </a:moveTo>
                <a:lnTo>
                  <a:pt x="6315920" y="0"/>
                </a:lnTo>
                <a:lnTo>
                  <a:pt x="6317612" y="153282"/>
                </a:lnTo>
                <a:cubicBezTo>
                  <a:pt x="6317804" y="436448"/>
                  <a:pt x="6302877" y="758017"/>
                  <a:pt x="6259850" y="1104991"/>
                </a:cubicBezTo>
                <a:cubicBezTo>
                  <a:pt x="6103599" y="2356229"/>
                  <a:pt x="5789550" y="3169224"/>
                  <a:pt x="5529649" y="3722060"/>
                </a:cubicBezTo>
                <a:cubicBezTo>
                  <a:pt x="5625564" y="3732900"/>
                  <a:pt x="5665787" y="3709672"/>
                  <a:pt x="6072658" y="3709672"/>
                </a:cubicBezTo>
                <a:cubicBezTo>
                  <a:pt x="6479529" y="3709672"/>
                  <a:pt x="7095250" y="3638438"/>
                  <a:pt x="7715613" y="3297754"/>
                </a:cubicBezTo>
                <a:cubicBezTo>
                  <a:pt x="8006456" y="3136704"/>
                  <a:pt x="8216853" y="2941585"/>
                  <a:pt x="8459738" y="2715495"/>
                </a:cubicBezTo>
                <a:cubicBezTo>
                  <a:pt x="8835668" y="2363972"/>
                  <a:pt x="9304421" y="1927278"/>
                  <a:pt x="10268225" y="1479743"/>
                </a:cubicBezTo>
                <a:cubicBezTo>
                  <a:pt x="10778748" y="1242813"/>
                  <a:pt x="11323305" y="965621"/>
                  <a:pt x="11329493" y="666748"/>
                </a:cubicBezTo>
                <a:cubicBezTo>
                  <a:pt x="11337229" y="369618"/>
                  <a:pt x="11027700" y="166249"/>
                  <a:pt x="10651697" y="13540"/>
                </a:cubicBezTo>
                <a:lnTo>
                  <a:pt x="10615192" y="0"/>
                </a:lnTo>
                <a:lnTo>
                  <a:pt x="11892868" y="0"/>
                </a:lnTo>
                <a:lnTo>
                  <a:pt x="12039386" y="0"/>
                </a:lnTo>
                <a:lnTo>
                  <a:pt x="12039386" y="6858000"/>
                </a:lnTo>
                <a:lnTo>
                  <a:pt x="11892868" y="6858000"/>
                </a:lnTo>
                <a:lnTo>
                  <a:pt x="2283510" y="6858000"/>
                </a:lnTo>
                <a:lnTo>
                  <a:pt x="2358015" y="6807372"/>
                </a:lnTo>
                <a:cubicBezTo>
                  <a:pt x="2580936" y="6617520"/>
                  <a:pt x="2695403" y="6280812"/>
                  <a:pt x="2694244" y="5976351"/>
                </a:cubicBezTo>
                <a:cubicBezTo>
                  <a:pt x="2694244" y="5872540"/>
                  <a:pt x="2691152" y="5776476"/>
                  <a:pt x="2683425" y="5689708"/>
                </a:cubicBezTo>
                <a:cubicBezTo>
                  <a:pt x="1958565" y="5926769"/>
                  <a:pt x="1426898" y="6188621"/>
                  <a:pt x="1021965" y="6444276"/>
                </a:cubicBezTo>
                <a:cubicBezTo>
                  <a:pt x="1141744" y="6606965"/>
                  <a:pt x="1263842" y="6739440"/>
                  <a:pt x="1399271" y="6831243"/>
                </a:cubicBezTo>
                <a:lnTo>
                  <a:pt x="1444949" y="6858000"/>
                </a:lnTo>
                <a:lnTo>
                  <a:pt x="0" y="6858000"/>
                </a:lnTo>
                <a:lnTo>
                  <a:pt x="29966" y="6828890"/>
                </a:lnTo>
                <a:cubicBezTo>
                  <a:pt x="195519" y="6670460"/>
                  <a:pt x="391311" y="6494169"/>
                  <a:pt x="645406" y="6311779"/>
                </a:cubicBezTo>
                <a:cubicBezTo>
                  <a:pt x="685628" y="6282348"/>
                  <a:pt x="727397" y="6252918"/>
                  <a:pt x="772260" y="6223488"/>
                </a:cubicBezTo>
                <a:cubicBezTo>
                  <a:pt x="814029" y="6195607"/>
                  <a:pt x="857345" y="6167725"/>
                  <a:pt x="902208" y="6138295"/>
                </a:cubicBezTo>
                <a:cubicBezTo>
                  <a:pt x="1307522" y="5882717"/>
                  <a:pt x="1841238" y="5620942"/>
                  <a:pt x="2574516" y="5383951"/>
                </a:cubicBezTo>
                <a:lnTo>
                  <a:pt x="2721481" y="5337482"/>
                </a:lnTo>
                <a:cubicBezTo>
                  <a:pt x="2770985" y="5321993"/>
                  <a:pt x="2820489" y="5308052"/>
                  <a:pt x="2871540" y="5292563"/>
                </a:cubicBezTo>
                <a:cubicBezTo>
                  <a:pt x="3021599" y="5249192"/>
                  <a:pt x="3179393" y="5205821"/>
                  <a:pt x="3346469" y="5163999"/>
                </a:cubicBezTo>
                <a:cubicBezTo>
                  <a:pt x="3457853" y="5136118"/>
                  <a:pt x="3564596" y="5111334"/>
                  <a:pt x="3668245" y="5089649"/>
                </a:cubicBezTo>
                <a:cubicBezTo>
                  <a:pt x="4350473" y="4939400"/>
                  <a:pt x="4802196" y="4838717"/>
                  <a:pt x="5235357" y="3754445"/>
                </a:cubicBezTo>
                <a:cubicBezTo>
                  <a:pt x="5235357" y="3752896"/>
                  <a:pt x="5235357" y="3751347"/>
                  <a:pt x="5236903" y="3751347"/>
                </a:cubicBezTo>
                <a:cubicBezTo>
                  <a:pt x="5236903" y="3748249"/>
                  <a:pt x="5238450" y="3746700"/>
                  <a:pt x="5238450" y="3745151"/>
                </a:cubicBezTo>
                <a:cubicBezTo>
                  <a:pt x="5241544" y="3740504"/>
                  <a:pt x="5369946" y="3461691"/>
                  <a:pt x="5521553" y="2874635"/>
                </a:cubicBezTo>
                <a:cubicBezTo>
                  <a:pt x="5632936" y="2444024"/>
                  <a:pt x="5756696" y="1846125"/>
                  <a:pt x="5851063" y="1066998"/>
                </a:cubicBezTo>
                <a:cubicBezTo>
                  <a:pt x="5897473" y="693699"/>
                  <a:pt x="5926866" y="379260"/>
                  <a:pt x="5946977" y="115936"/>
                </a:cubicBezTo>
                <a:lnTo>
                  <a:pt x="5955080" y="0"/>
                </a:lnTo>
                <a:close/>
              </a:path>
            </a:pathLst>
          </a:custGeom>
          <a:solidFill>
            <a:srgbClr val="0A5A96">
              <a:alpha val="89804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316322" y="0"/>
            <a:ext cx="11875678" cy="6858000"/>
          </a:xfrm>
          <a:custGeom>
            <a:avLst/>
            <a:gdLst>
              <a:gd name="connsiteX0" fmla="*/ 5937379 w 11875678"/>
              <a:gd name="connsiteY0" fmla="*/ 0 h 6877877"/>
              <a:gd name="connsiteX1" fmla="*/ 6299163 w 11875678"/>
              <a:gd name="connsiteY1" fmla="*/ 0 h 6877877"/>
              <a:gd name="connsiteX2" fmla="*/ 6299163 w 11875678"/>
              <a:gd name="connsiteY2" fmla="*/ 75800 h 6877877"/>
              <a:gd name="connsiteX3" fmla="*/ 6300422 w 11875678"/>
              <a:gd name="connsiteY3" fmla="*/ 189858 h 6877877"/>
              <a:gd name="connsiteX4" fmla="*/ 6299163 w 11875678"/>
              <a:gd name="connsiteY4" fmla="*/ 285303 h 6877877"/>
              <a:gd name="connsiteX5" fmla="*/ 6299163 w 11875678"/>
              <a:gd name="connsiteY5" fmla="*/ 310101 h 6877877"/>
              <a:gd name="connsiteX6" fmla="*/ 6298836 w 11875678"/>
              <a:gd name="connsiteY6" fmla="*/ 310101 h 6877877"/>
              <a:gd name="connsiteX7" fmla="*/ 6297529 w 11875678"/>
              <a:gd name="connsiteY7" fmla="*/ 409230 h 6877877"/>
              <a:gd name="connsiteX8" fmla="*/ 6242660 w 11875678"/>
              <a:gd name="connsiteY8" fmla="*/ 1141567 h 6877877"/>
              <a:gd name="connsiteX9" fmla="*/ 5512458 w 11875678"/>
              <a:gd name="connsiteY9" fmla="*/ 3758636 h 6877877"/>
              <a:gd name="connsiteX10" fmla="*/ 6055468 w 11875678"/>
              <a:gd name="connsiteY10" fmla="*/ 3746248 h 6877877"/>
              <a:gd name="connsiteX11" fmla="*/ 7698423 w 11875678"/>
              <a:gd name="connsiteY11" fmla="*/ 3334330 h 6877877"/>
              <a:gd name="connsiteX12" fmla="*/ 8442548 w 11875678"/>
              <a:gd name="connsiteY12" fmla="*/ 2752071 h 6877877"/>
              <a:gd name="connsiteX13" fmla="*/ 10251035 w 11875678"/>
              <a:gd name="connsiteY13" fmla="*/ 1516319 h 6877877"/>
              <a:gd name="connsiteX14" fmla="*/ 11312303 w 11875678"/>
              <a:gd name="connsiteY14" fmla="*/ 703324 h 6877877"/>
              <a:gd name="connsiteX15" fmla="*/ 10900127 w 11875678"/>
              <a:gd name="connsiteY15" fmla="*/ 174820 h 6877877"/>
              <a:gd name="connsiteX16" fmla="*/ 10684259 w 11875678"/>
              <a:gd name="connsiteY16" fmla="*/ 73474 h 6877877"/>
              <a:gd name="connsiteX17" fmla="*/ 10684259 w 11875678"/>
              <a:gd name="connsiteY17" fmla="*/ 74296 h 6877877"/>
              <a:gd name="connsiteX18" fmla="*/ 10606472 w 11875678"/>
              <a:gd name="connsiteY18" fmla="*/ 39718 h 6877877"/>
              <a:gd name="connsiteX19" fmla="*/ 10598002 w 11875678"/>
              <a:gd name="connsiteY19" fmla="*/ 36576 h 6877877"/>
              <a:gd name="connsiteX20" fmla="*/ 10599405 w 11875678"/>
              <a:gd name="connsiteY20" fmla="*/ 36576 h 6877877"/>
              <a:gd name="connsiteX21" fmla="*/ 10517124 w 11875678"/>
              <a:gd name="connsiteY21" fmla="*/ 0 h 6877877"/>
              <a:gd name="connsiteX22" fmla="*/ 10646318 w 11875678"/>
              <a:gd name="connsiteY22" fmla="*/ 0 h 6877877"/>
              <a:gd name="connsiteX23" fmla="*/ 10684259 w 11875678"/>
              <a:gd name="connsiteY23" fmla="*/ 0 h 6877877"/>
              <a:gd name="connsiteX24" fmla="*/ 11875678 w 11875678"/>
              <a:gd name="connsiteY24" fmla="*/ 0 h 6877877"/>
              <a:gd name="connsiteX25" fmla="*/ 11875678 w 11875678"/>
              <a:gd name="connsiteY25" fmla="*/ 36576 h 6877877"/>
              <a:gd name="connsiteX26" fmla="*/ 11875678 w 11875678"/>
              <a:gd name="connsiteY26" fmla="*/ 45719 h 6877877"/>
              <a:gd name="connsiteX27" fmla="*/ 11875678 w 11875678"/>
              <a:gd name="connsiteY27" fmla="*/ 6877877 h 6877877"/>
              <a:gd name="connsiteX28" fmla="*/ 2290895 w 11875678"/>
              <a:gd name="connsiteY28" fmla="*/ 6877877 h 6877877"/>
              <a:gd name="connsiteX29" fmla="*/ 2340825 w 11875678"/>
              <a:gd name="connsiteY29" fmla="*/ 6843948 h 6877877"/>
              <a:gd name="connsiteX30" fmla="*/ 2677054 w 11875678"/>
              <a:gd name="connsiteY30" fmla="*/ 6012927 h 6877877"/>
              <a:gd name="connsiteX31" fmla="*/ 2666235 w 11875678"/>
              <a:gd name="connsiteY31" fmla="*/ 5726284 h 6877877"/>
              <a:gd name="connsiteX32" fmla="*/ 1004775 w 11875678"/>
              <a:gd name="connsiteY32" fmla="*/ 6480852 h 6877877"/>
              <a:gd name="connsiteX33" fmla="*/ 1382081 w 11875678"/>
              <a:gd name="connsiteY33" fmla="*/ 6867819 h 6877877"/>
              <a:gd name="connsiteX34" fmla="*/ 1399251 w 11875678"/>
              <a:gd name="connsiteY34" fmla="*/ 6877877 h 6877877"/>
              <a:gd name="connsiteX35" fmla="*/ 0 w 11875678"/>
              <a:gd name="connsiteY35" fmla="*/ 6877877 h 6877877"/>
              <a:gd name="connsiteX36" fmla="*/ 12776 w 11875678"/>
              <a:gd name="connsiteY36" fmla="*/ 6865466 h 6877877"/>
              <a:gd name="connsiteX37" fmla="*/ 628216 w 11875678"/>
              <a:gd name="connsiteY37" fmla="*/ 6348355 h 6877877"/>
              <a:gd name="connsiteX38" fmla="*/ 755070 w 11875678"/>
              <a:gd name="connsiteY38" fmla="*/ 6260064 h 6877877"/>
              <a:gd name="connsiteX39" fmla="*/ 885018 w 11875678"/>
              <a:gd name="connsiteY39" fmla="*/ 6174871 h 6877877"/>
              <a:gd name="connsiteX40" fmla="*/ 2557326 w 11875678"/>
              <a:gd name="connsiteY40" fmla="*/ 5420527 h 6877877"/>
              <a:gd name="connsiteX41" fmla="*/ 2704291 w 11875678"/>
              <a:gd name="connsiteY41" fmla="*/ 5374058 h 6877877"/>
              <a:gd name="connsiteX42" fmla="*/ 2854350 w 11875678"/>
              <a:gd name="connsiteY42" fmla="*/ 5329139 h 6877877"/>
              <a:gd name="connsiteX43" fmla="*/ 3329279 w 11875678"/>
              <a:gd name="connsiteY43" fmla="*/ 5200575 h 6877877"/>
              <a:gd name="connsiteX44" fmla="*/ 3651055 w 11875678"/>
              <a:gd name="connsiteY44" fmla="*/ 5126225 h 6877877"/>
              <a:gd name="connsiteX45" fmla="*/ 5218166 w 11875678"/>
              <a:gd name="connsiteY45" fmla="*/ 3791021 h 6877877"/>
              <a:gd name="connsiteX46" fmla="*/ 5219713 w 11875678"/>
              <a:gd name="connsiteY46" fmla="*/ 3787923 h 6877877"/>
              <a:gd name="connsiteX47" fmla="*/ 5221260 w 11875678"/>
              <a:gd name="connsiteY47" fmla="*/ 3781727 h 6877877"/>
              <a:gd name="connsiteX48" fmla="*/ 5504362 w 11875678"/>
              <a:gd name="connsiteY48" fmla="*/ 2911211 h 6877877"/>
              <a:gd name="connsiteX49" fmla="*/ 5833873 w 11875678"/>
              <a:gd name="connsiteY49" fmla="*/ 1103574 h 6877877"/>
              <a:gd name="connsiteX50" fmla="*/ 5929787 w 11875678"/>
              <a:gd name="connsiteY50" fmla="*/ 152512 h 6877877"/>
              <a:gd name="connsiteX51" fmla="*/ 5937379 w 11875678"/>
              <a:gd name="connsiteY51" fmla="*/ 43886 h 6877877"/>
              <a:gd name="connsiteX52" fmla="*/ 5937379 w 11875678"/>
              <a:gd name="connsiteY52" fmla="*/ 0 h 6877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875678" h="6877877">
                <a:moveTo>
                  <a:pt x="5937379" y="0"/>
                </a:moveTo>
                <a:lnTo>
                  <a:pt x="6299163" y="0"/>
                </a:lnTo>
                <a:lnTo>
                  <a:pt x="6299163" y="75800"/>
                </a:lnTo>
                <a:lnTo>
                  <a:pt x="6300422" y="189858"/>
                </a:lnTo>
                <a:lnTo>
                  <a:pt x="6299163" y="285303"/>
                </a:lnTo>
                <a:lnTo>
                  <a:pt x="6299163" y="310101"/>
                </a:lnTo>
                <a:lnTo>
                  <a:pt x="6298836" y="310101"/>
                </a:lnTo>
                <a:lnTo>
                  <a:pt x="6297529" y="409230"/>
                </a:lnTo>
                <a:cubicBezTo>
                  <a:pt x="6291395" y="635396"/>
                  <a:pt x="6274931" y="881337"/>
                  <a:pt x="6242660" y="1141567"/>
                </a:cubicBezTo>
                <a:cubicBezTo>
                  <a:pt x="6086409" y="2392805"/>
                  <a:pt x="5772360" y="3205800"/>
                  <a:pt x="5512458" y="3758636"/>
                </a:cubicBezTo>
                <a:cubicBezTo>
                  <a:pt x="5608374" y="3769476"/>
                  <a:pt x="5902311" y="3746248"/>
                  <a:pt x="6055468" y="3746248"/>
                </a:cubicBezTo>
                <a:cubicBezTo>
                  <a:pt x="6208625" y="3746248"/>
                  <a:pt x="7078060" y="3675014"/>
                  <a:pt x="7698423" y="3334330"/>
                </a:cubicBezTo>
                <a:cubicBezTo>
                  <a:pt x="7989266" y="3173280"/>
                  <a:pt x="8199663" y="2978161"/>
                  <a:pt x="8442548" y="2752071"/>
                </a:cubicBezTo>
                <a:cubicBezTo>
                  <a:pt x="8818478" y="2400548"/>
                  <a:pt x="9287231" y="1963854"/>
                  <a:pt x="10251035" y="1516319"/>
                </a:cubicBezTo>
                <a:cubicBezTo>
                  <a:pt x="10761558" y="1279389"/>
                  <a:pt x="11306115" y="1002197"/>
                  <a:pt x="11312303" y="703324"/>
                </a:cubicBezTo>
                <a:cubicBezTo>
                  <a:pt x="11318105" y="480477"/>
                  <a:pt x="11145445" y="310370"/>
                  <a:pt x="10900127" y="174820"/>
                </a:cubicBezTo>
                <a:lnTo>
                  <a:pt x="10684259" y="73474"/>
                </a:lnTo>
                <a:lnTo>
                  <a:pt x="10684259" y="74296"/>
                </a:lnTo>
                <a:lnTo>
                  <a:pt x="10606472" y="39718"/>
                </a:lnTo>
                <a:lnTo>
                  <a:pt x="10598002" y="36576"/>
                </a:lnTo>
                <a:lnTo>
                  <a:pt x="10599405" y="36576"/>
                </a:lnTo>
                <a:lnTo>
                  <a:pt x="10517124" y="0"/>
                </a:lnTo>
                <a:lnTo>
                  <a:pt x="10646318" y="0"/>
                </a:lnTo>
                <a:lnTo>
                  <a:pt x="10684259" y="0"/>
                </a:lnTo>
                <a:lnTo>
                  <a:pt x="11875678" y="0"/>
                </a:lnTo>
                <a:lnTo>
                  <a:pt x="11875678" y="36576"/>
                </a:lnTo>
                <a:lnTo>
                  <a:pt x="11875678" y="45719"/>
                </a:lnTo>
                <a:lnTo>
                  <a:pt x="11875678" y="6877877"/>
                </a:lnTo>
                <a:lnTo>
                  <a:pt x="2290895" y="6877877"/>
                </a:lnTo>
                <a:lnTo>
                  <a:pt x="2340825" y="6843948"/>
                </a:lnTo>
                <a:cubicBezTo>
                  <a:pt x="2563746" y="6654096"/>
                  <a:pt x="2678213" y="6317388"/>
                  <a:pt x="2677054" y="6012927"/>
                </a:cubicBezTo>
                <a:cubicBezTo>
                  <a:pt x="2677054" y="5909116"/>
                  <a:pt x="2673962" y="5813052"/>
                  <a:pt x="2666235" y="5726284"/>
                </a:cubicBezTo>
                <a:cubicBezTo>
                  <a:pt x="1941375" y="5963345"/>
                  <a:pt x="1409708" y="6225197"/>
                  <a:pt x="1004775" y="6480852"/>
                </a:cubicBezTo>
                <a:cubicBezTo>
                  <a:pt x="1124554" y="6643541"/>
                  <a:pt x="1246652" y="6776016"/>
                  <a:pt x="1382081" y="6867819"/>
                </a:cubicBezTo>
                <a:lnTo>
                  <a:pt x="1399251" y="6877877"/>
                </a:lnTo>
                <a:lnTo>
                  <a:pt x="0" y="6877877"/>
                </a:lnTo>
                <a:lnTo>
                  <a:pt x="12776" y="6865466"/>
                </a:lnTo>
                <a:cubicBezTo>
                  <a:pt x="178329" y="6707036"/>
                  <a:pt x="374121" y="6530745"/>
                  <a:pt x="628216" y="6348355"/>
                </a:cubicBezTo>
                <a:cubicBezTo>
                  <a:pt x="668438" y="6318924"/>
                  <a:pt x="710207" y="6289494"/>
                  <a:pt x="755070" y="6260064"/>
                </a:cubicBezTo>
                <a:lnTo>
                  <a:pt x="885018" y="6174871"/>
                </a:lnTo>
                <a:cubicBezTo>
                  <a:pt x="1290332" y="5919293"/>
                  <a:pt x="1824048" y="5657518"/>
                  <a:pt x="2557326" y="5420527"/>
                </a:cubicBezTo>
                <a:lnTo>
                  <a:pt x="2704291" y="5374058"/>
                </a:lnTo>
                <a:lnTo>
                  <a:pt x="2854350" y="5329139"/>
                </a:lnTo>
                <a:cubicBezTo>
                  <a:pt x="3004409" y="5285768"/>
                  <a:pt x="3162203" y="5242397"/>
                  <a:pt x="3329279" y="5200575"/>
                </a:cubicBezTo>
                <a:cubicBezTo>
                  <a:pt x="3440663" y="5172694"/>
                  <a:pt x="3547406" y="5147910"/>
                  <a:pt x="3651055" y="5126225"/>
                </a:cubicBezTo>
                <a:cubicBezTo>
                  <a:pt x="4333282" y="4975976"/>
                  <a:pt x="4785006" y="4875293"/>
                  <a:pt x="5218166" y="3791021"/>
                </a:cubicBezTo>
                <a:cubicBezTo>
                  <a:pt x="5218166" y="3789472"/>
                  <a:pt x="5218166" y="3787923"/>
                  <a:pt x="5219713" y="3787923"/>
                </a:cubicBezTo>
                <a:cubicBezTo>
                  <a:pt x="5219713" y="3784825"/>
                  <a:pt x="5221260" y="3783276"/>
                  <a:pt x="5221260" y="3781727"/>
                </a:cubicBezTo>
                <a:cubicBezTo>
                  <a:pt x="5224354" y="3777080"/>
                  <a:pt x="5352756" y="3498267"/>
                  <a:pt x="5504362" y="2911211"/>
                </a:cubicBezTo>
                <a:cubicBezTo>
                  <a:pt x="5615746" y="2480600"/>
                  <a:pt x="5739506" y="1882701"/>
                  <a:pt x="5833873" y="1103574"/>
                </a:cubicBezTo>
                <a:cubicBezTo>
                  <a:pt x="5880283" y="730275"/>
                  <a:pt x="5909676" y="415836"/>
                  <a:pt x="5929787" y="152512"/>
                </a:cubicBezTo>
                <a:lnTo>
                  <a:pt x="5937379" y="43886"/>
                </a:lnTo>
                <a:lnTo>
                  <a:pt x="593737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rgbClr val="40404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1562" y="5714829"/>
            <a:ext cx="1951329" cy="70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48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EDE72A9-6327-834C-BAEC-1CDBEE26A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reeform 8"/>
          <p:cNvSpPr>
            <a:spLocks/>
          </p:cNvSpPr>
          <p:nvPr userDrawn="1"/>
        </p:nvSpPr>
        <p:spPr bwMode="auto">
          <a:xfrm>
            <a:off x="152614" y="0"/>
            <a:ext cx="12039386" cy="6858000"/>
          </a:xfrm>
          <a:custGeom>
            <a:avLst/>
            <a:gdLst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39" fmla="*/ 5955080 w 12039386"/>
              <a:gd name="connsiteY3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2039386" h="6858000">
                <a:moveTo>
                  <a:pt x="5955080" y="0"/>
                </a:moveTo>
                <a:lnTo>
                  <a:pt x="6315920" y="0"/>
                </a:lnTo>
                <a:lnTo>
                  <a:pt x="6317612" y="153282"/>
                </a:lnTo>
                <a:cubicBezTo>
                  <a:pt x="6317804" y="436448"/>
                  <a:pt x="6302877" y="758017"/>
                  <a:pt x="6259850" y="1104991"/>
                </a:cubicBezTo>
                <a:cubicBezTo>
                  <a:pt x="6103599" y="2356229"/>
                  <a:pt x="5789550" y="3169224"/>
                  <a:pt x="5529649" y="3722060"/>
                </a:cubicBezTo>
                <a:cubicBezTo>
                  <a:pt x="5625564" y="3732900"/>
                  <a:pt x="5665787" y="3709672"/>
                  <a:pt x="6072658" y="3709672"/>
                </a:cubicBezTo>
                <a:cubicBezTo>
                  <a:pt x="6479529" y="3709672"/>
                  <a:pt x="7095250" y="3638438"/>
                  <a:pt x="7715613" y="3297754"/>
                </a:cubicBezTo>
                <a:cubicBezTo>
                  <a:pt x="8006456" y="3136704"/>
                  <a:pt x="8216853" y="2941585"/>
                  <a:pt x="8459738" y="2715495"/>
                </a:cubicBezTo>
                <a:cubicBezTo>
                  <a:pt x="8835668" y="2363972"/>
                  <a:pt x="9304421" y="1927278"/>
                  <a:pt x="10268225" y="1479743"/>
                </a:cubicBezTo>
                <a:cubicBezTo>
                  <a:pt x="10778748" y="1242813"/>
                  <a:pt x="11323305" y="965621"/>
                  <a:pt x="11329493" y="666748"/>
                </a:cubicBezTo>
                <a:cubicBezTo>
                  <a:pt x="11337229" y="369618"/>
                  <a:pt x="11027700" y="166249"/>
                  <a:pt x="10651697" y="13540"/>
                </a:cubicBezTo>
                <a:lnTo>
                  <a:pt x="10615192" y="0"/>
                </a:lnTo>
                <a:lnTo>
                  <a:pt x="11892868" y="0"/>
                </a:lnTo>
                <a:lnTo>
                  <a:pt x="12039386" y="0"/>
                </a:lnTo>
                <a:lnTo>
                  <a:pt x="12039386" y="6858000"/>
                </a:lnTo>
                <a:lnTo>
                  <a:pt x="11892868" y="6858000"/>
                </a:lnTo>
                <a:lnTo>
                  <a:pt x="2283510" y="6858000"/>
                </a:lnTo>
                <a:lnTo>
                  <a:pt x="2358015" y="6807372"/>
                </a:lnTo>
                <a:cubicBezTo>
                  <a:pt x="2580936" y="6617520"/>
                  <a:pt x="2695403" y="6280812"/>
                  <a:pt x="2694244" y="5976351"/>
                </a:cubicBezTo>
                <a:cubicBezTo>
                  <a:pt x="2694244" y="5872540"/>
                  <a:pt x="2691152" y="5776476"/>
                  <a:pt x="2683425" y="5689708"/>
                </a:cubicBezTo>
                <a:cubicBezTo>
                  <a:pt x="1958565" y="5926769"/>
                  <a:pt x="1426898" y="6188621"/>
                  <a:pt x="1021965" y="6444276"/>
                </a:cubicBezTo>
                <a:cubicBezTo>
                  <a:pt x="1141744" y="6606965"/>
                  <a:pt x="1263842" y="6739440"/>
                  <a:pt x="1399271" y="6831243"/>
                </a:cubicBezTo>
                <a:lnTo>
                  <a:pt x="1444949" y="6858000"/>
                </a:lnTo>
                <a:lnTo>
                  <a:pt x="0" y="6858000"/>
                </a:lnTo>
                <a:lnTo>
                  <a:pt x="29966" y="6828890"/>
                </a:lnTo>
                <a:cubicBezTo>
                  <a:pt x="195519" y="6670460"/>
                  <a:pt x="391311" y="6494169"/>
                  <a:pt x="645406" y="6311779"/>
                </a:cubicBezTo>
                <a:cubicBezTo>
                  <a:pt x="685628" y="6282348"/>
                  <a:pt x="727397" y="6252918"/>
                  <a:pt x="772260" y="6223488"/>
                </a:cubicBezTo>
                <a:cubicBezTo>
                  <a:pt x="814029" y="6195607"/>
                  <a:pt x="857345" y="6167725"/>
                  <a:pt x="902208" y="6138295"/>
                </a:cubicBezTo>
                <a:cubicBezTo>
                  <a:pt x="1307522" y="5882717"/>
                  <a:pt x="1841238" y="5620942"/>
                  <a:pt x="2574516" y="5383951"/>
                </a:cubicBezTo>
                <a:lnTo>
                  <a:pt x="2721481" y="5337482"/>
                </a:lnTo>
                <a:cubicBezTo>
                  <a:pt x="2770985" y="5321993"/>
                  <a:pt x="2820489" y="5308052"/>
                  <a:pt x="2871540" y="5292563"/>
                </a:cubicBezTo>
                <a:cubicBezTo>
                  <a:pt x="3021599" y="5249192"/>
                  <a:pt x="3179393" y="5205821"/>
                  <a:pt x="3346469" y="5163999"/>
                </a:cubicBezTo>
                <a:cubicBezTo>
                  <a:pt x="3457853" y="5136118"/>
                  <a:pt x="3564596" y="5111334"/>
                  <a:pt x="3668245" y="5089649"/>
                </a:cubicBezTo>
                <a:cubicBezTo>
                  <a:pt x="4350473" y="4939400"/>
                  <a:pt x="4802196" y="4838717"/>
                  <a:pt x="5235357" y="3754445"/>
                </a:cubicBezTo>
                <a:cubicBezTo>
                  <a:pt x="5235357" y="3752896"/>
                  <a:pt x="5235357" y="3751347"/>
                  <a:pt x="5236903" y="3751347"/>
                </a:cubicBezTo>
                <a:cubicBezTo>
                  <a:pt x="5236903" y="3748249"/>
                  <a:pt x="5238450" y="3746700"/>
                  <a:pt x="5238450" y="3745151"/>
                </a:cubicBezTo>
                <a:cubicBezTo>
                  <a:pt x="5241544" y="3740504"/>
                  <a:pt x="5369946" y="3461691"/>
                  <a:pt x="5521553" y="2874635"/>
                </a:cubicBezTo>
                <a:cubicBezTo>
                  <a:pt x="5632936" y="2444024"/>
                  <a:pt x="5756696" y="1846125"/>
                  <a:pt x="5851063" y="1066998"/>
                </a:cubicBezTo>
                <a:cubicBezTo>
                  <a:pt x="5897473" y="693699"/>
                  <a:pt x="5926866" y="379260"/>
                  <a:pt x="5946977" y="115936"/>
                </a:cubicBezTo>
                <a:lnTo>
                  <a:pt x="5955080" y="0"/>
                </a:lnTo>
                <a:close/>
              </a:path>
            </a:pathLst>
          </a:custGeom>
          <a:solidFill>
            <a:schemeClr val="accent2">
              <a:alpha val="9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316322" y="0"/>
            <a:ext cx="11875678" cy="6858000"/>
          </a:xfrm>
          <a:custGeom>
            <a:avLst/>
            <a:gdLst>
              <a:gd name="connsiteX0" fmla="*/ 5937379 w 11875678"/>
              <a:gd name="connsiteY0" fmla="*/ 0 h 6877877"/>
              <a:gd name="connsiteX1" fmla="*/ 6299163 w 11875678"/>
              <a:gd name="connsiteY1" fmla="*/ 0 h 6877877"/>
              <a:gd name="connsiteX2" fmla="*/ 6299163 w 11875678"/>
              <a:gd name="connsiteY2" fmla="*/ 75800 h 6877877"/>
              <a:gd name="connsiteX3" fmla="*/ 6300422 w 11875678"/>
              <a:gd name="connsiteY3" fmla="*/ 189858 h 6877877"/>
              <a:gd name="connsiteX4" fmla="*/ 6299163 w 11875678"/>
              <a:gd name="connsiteY4" fmla="*/ 285303 h 6877877"/>
              <a:gd name="connsiteX5" fmla="*/ 6299163 w 11875678"/>
              <a:gd name="connsiteY5" fmla="*/ 310101 h 6877877"/>
              <a:gd name="connsiteX6" fmla="*/ 6298836 w 11875678"/>
              <a:gd name="connsiteY6" fmla="*/ 310101 h 6877877"/>
              <a:gd name="connsiteX7" fmla="*/ 6297529 w 11875678"/>
              <a:gd name="connsiteY7" fmla="*/ 409230 h 6877877"/>
              <a:gd name="connsiteX8" fmla="*/ 6242660 w 11875678"/>
              <a:gd name="connsiteY8" fmla="*/ 1141567 h 6877877"/>
              <a:gd name="connsiteX9" fmla="*/ 5512458 w 11875678"/>
              <a:gd name="connsiteY9" fmla="*/ 3758636 h 6877877"/>
              <a:gd name="connsiteX10" fmla="*/ 6055468 w 11875678"/>
              <a:gd name="connsiteY10" fmla="*/ 3746248 h 6877877"/>
              <a:gd name="connsiteX11" fmla="*/ 7698423 w 11875678"/>
              <a:gd name="connsiteY11" fmla="*/ 3334330 h 6877877"/>
              <a:gd name="connsiteX12" fmla="*/ 8442548 w 11875678"/>
              <a:gd name="connsiteY12" fmla="*/ 2752071 h 6877877"/>
              <a:gd name="connsiteX13" fmla="*/ 10251035 w 11875678"/>
              <a:gd name="connsiteY13" fmla="*/ 1516319 h 6877877"/>
              <a:gd name="connsiteX14" fmla="*/ 11312303 w 11875678"/>
              <a:gd name="connsiteY14" fmla="*/ 703324 h 6877877"/>
              <a:gd name="connsiteX15" fmla="*/ 10900127 w 11875678"/>
              <a:gd name="connsiteY15" fmla="*/ 174820 h 6877877"/>
              <a:gd name="connsiteX16" fmla="*/ 10684259 w 11875678"/>
              <a:gd name="connsiteY16" fmla="*/ 73474 h 6877877"/>
              <a:gd name="connsiteX17" fmla="*/ 10684259 w 11875678"/>
              <a:gd name="connsiteY17" fmla="*/ 74296 h 6877877"/>
              <a:gd name="connsiteX18" fmla="*/ 10606472 w 11875678"/>
              <a:gd name="connsiteY18" fmla="*/ 39718 h 6877877"/>
              <a:gd name="connsiteX19" fmla="*/ 10598002 w 11875678"/>
              <a:gd name="connsiteY19" fmla="*/ 36576 h 6877877"/>
              <a:gd name="connsiteX20" fmla="*/ 10599405 w 11875678"/>
              <a:gd name="connsiteY20" fmla="*/ 36576 h 6877877"/>
              <a:gd name="connsiteX21" fmla="*/ 10517124 w 11875678"/>
              <a:gd name="connsiteY21" fmla="*/ 0 h 6877877"/>
              <a:gd name="connsiteX22" fmla="*/ 10646318 w 11875678"/>
              <a:gd name="connsiteY22" fmla="*/ 0 h 6877877"/>
              <a:gd name="connsiteX23" fmla="*/ 10684259 w 11875678"/>
              <a:gd name="connsiteY23" fmla="*/ 0 h 6877877"/>
              <a:gd name="connsiteX24" fmla="*/ 11875678 w 11875678"/>
              <a:gd name="connsiteY24" fmla="*/ 0 h 6877877"/>
              <a:gd name="connsiteX25" fmla="*/ 11875678 w 11875678"/>
              <a:gd name="connsiteY25" fmla="*/ 36576 h 6877877"/>
              <a:gd name="connsiteX26" fmla="*/ 11875678 w 11875678"/>
              <a:gd name="connsiteY26" fmla="*/ 45719 h 6877877"/>
              <a:gd name="connsiteX27" fmla="*/ 11875678 w 11875678"/>
              <a:gd name="connsiteY27" fmla="*/ 6877877 h 6877877"/>
              <a:gd name="connsiteX28" fmla="*/ 2290895 w 11875678"/>
              <a:gd name="connsiteY28" fmla="*/ 6877877 h 6877877"/>
              <a:gd name="connsiteX29" fmla="*/ 2340825 w 11875678"/>
              <a:gd name="connsiteY29" fmla="*/ 6843948 h 6877877"/>
              <a:gd name="connsiteX30" fmla="*/ 2677054 w 11875678"/>
              <a:gd name="connsiteY30" fmla="*/ 6012927 h 6877877"/>
              <a:gd name="connsiteX31" fmla="*/ 2666235 w 11875678"/>
              <a:gd name="connsiteY31" fmla="*/ 5726284 h 6877877"/>
              <a:gd name="connsiteX32" fmla="*/ 1004775 w 11875678"/>
              <a:gd name="connsiteY32" fmla="*/ 6480852 h 6877877"/>
              <a:gd name="connsiteX33" fmla="*/ 1382081 w 11875678"/>
              <a:gd name="connsiteY33" fmla="*/ 6867819 h 6877877"/>
              <a:gd name="connsiteX34" fmla="*/ 1399251 w 11875678"/>
              <a:gd name="connsiteY34" fmla="*/ 6877877 h 6877877"/>
              <a:gd name="connsiteX35" fmla="*/ 0 w 11875678"/>
              <a:gd name="connsiteY35" fmla="*/ 6877877 h 6877877"/>
              <a:gd name="connsiteX36" fmla="*/ 12776 w 11875678"/>
              <a:gd name="connsiteY36" fmla="*/ 6865466 h 6877877"/>
              <a:gd name="connsiteX37" fmla="*/ 628216 w 11875678"/>
              <a:gd name="connsiteY37" fmla="*/ 6348355 h 6877877"/>
              <a:gd name="connsiteX38" fmla="*/ 755070 w 11875678"/>
              <a:gd name="connsiteY38" fmla="*/ 6260064 h 6877877"/>
              <a:gd name="connsiteX39" fmla="*/ 885018 w 11875678"/>
              <a:gd name="connsiteY39" fmla="*/ 6174871 h 6877877"/>
              <a:gd name="connsiteX40" fmla="*/ 2557326 w 11875678"/>
              <a:gd name="connsiteY40" fmla="*/ 5420527 h 6877877"/>
              <a:gd name="connsiteX41" fmla="*/ 2704291 w 11875678"/>
              <a:gd name="connsiteY41" fmla="*/ 5374058 h 6877877"/>
              <a:gd name="connsiteX42" fmla="*/ 2854350 w 11875678"/>
              <a:gd name="connsiteY42" fmla="*/ 5329139 h 6877877"/>
              <a:gd name="connsiteX43" fmla="*/ 3329279 w 11875678"/>
              <a:gd name="connsiteY43" fmla="*/ 5200575 h 6877877"/>
              <a:gd name="connsiteX44" fmla="*/ 3651055 w 11875678"/>
              <a:gd name="connsiteY44" fmla="*/ 5126225 h 6877877"/>
              <a:gd name="connsiteX45" fmla="*/ 5218166 w 11875678"/>
              <a:gd name="connsiteY45" fmla="*/ 3791021 h 6877877"/>
              <a:gd name="connsiteX46" fmla="*/ 5219713 w 11875678"/>
              <a:gd name="connsiteY46" fmla="*/ 3787923 h 6877877"/>
              <a:gd name="connsiteX47" fmla="*/ 5221260 w 11875678"/>
              <a:gd name="connsiteY47" fmla="*/ 3781727 h 6877877"/>
              <a:gd name="connsiteX48" fmla="*/ 5504362 w 11875678"/>
              <a:gd name="connsiteY48" fmla="*/ 2911211 h 6877877"/>
              <a:gd name="connsiteX49" fmla="*/ 5833873 w 11875678"/>
              <a:gd name="connsiteY49" fmla="*/ 1103574 h 6877877"/>
              <a:gd name="connsiteX50" fmla="*/ 5929787 w 11875678"/>
              <a:gd name="connsiteY50" fmla="*/ 152512 h 6877877"/>
              <a:gd name="connsiteX51" fmla="*/ 5937379 w 11875678"/>
              <a:gd name="connsiteY51" fmla="*/ 43886 h 6877877"/>
              <a:gd name="connsiteX52" fmla="*/ 5937379 w 11875678"/>
              <a:gd name="connsiteY52" fmla="*/ 0 h 6877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875678" h="6877877">
                <a:moveTo>
                  <a:pt x="5937379" y="0"/>
                </a:moveTo>
                <a:lnTo>
                  <a:pt x="6299163" y="0"/>
                </a:lnTo>
                <a:lnTo>
                  <a:pt x="6299163" y="75800"/>
                </a:lnTo>
                <a:lnTo>
                  <a:pt x="6300422" y="189858"/>
                </a:lnTo>
                <a:lnTo>
                  <a:pt x="6299163" y="285303"/>
                </a:lnTo>
                <a:lnTo>
                  <a:pt x="6299163" y="310101"/>
                </a:lnTo>
                <a:lnTo>
                  <a:pt x="6298836" y="310101"/>
                </a:lnTo>
                <a:lnTo>
                  <a:pt x="6297529" y="409230"/>
                </a:lnTo>
                <a:cubicBezTo>
                  <a:pt x="6291395" y="635396"/>
                  <a:pt x="6274931" y="881337"/>
                  <a:pt x="6242660" y="1141567"/>
                </a:cubicBezTo>
                <a:cubicBezTo>
                  <a:pt x="6086409" y="2392805"/>
                  <a:pt x="5772360" y="3205800"/>
                  <a:pt x="5512458" y="3758636"/>
                </a:cubicBezTo>
                <a:cubicBezTo>
                  <a:pt x="5608374" y="3769476"/>
                  <a:pt x="5902311" y="3746248"/>
                  <a:pt x="6055468" y="3746248"/>
                </a:cubicBezTo>
                <a:cubicBezTo>
                  <a:pt x="6208625" y="3746248"/>
                  <a:pt x="7078060" y="3675014"/>
                  <a:pt x="7698423" y="3334330"/>
                </a:cubicBezTo>
                <a:cubicBezTo>
                  <a:pt x="7989266" y="3173280"/>
                  <a:pt x="8199663" y="2978161"/>
                  <a:pt x="8442548" y="2752071"/>
                </a:cubicBezTo>
                <a:cubicBezTo>
                  <a:pt x="8818478" y="2400548"/>
                  <a:pt x="9287231" y="1963854"/>
                  <a:pt x="10251035" y="1516319"/>
                </a:cubicBezTo>
                <a:cubicBezTo>
                  <a:pt x="10761558" y="1279389"/>
                  <a:pt x="11306115" y="1002197"/>
                  <a:pt x="11312303" y="703324"/>
                </a:cubicBezTo>
                <a:cubicBezTo>
                  <a:pt x="11318105" y="480477"/>
                  <a:pt x="11145445" y="310370"/>
                  <a:pt x="10900127" y="174820"/>
                </a:cubicBezTo>
                <a:lnTo>
                  <a:pt x="10684259" y="73474"/>
                </a:lnTo>
                <a:lnTo>
                  <a:pt x="10684259" y="74296"/>
                </a:lnTo>
                <a:lnTo>
                  <a:pt x="10606472" y="39718"/>
                </a:lnTo>
                <a:lnTo>
                  <a:pt x="10598002" y="36576"/>
                </a:lnTo>
                <a:lnTo>
                  <a:pt x="10599405" y="36576"/>
                </a:lnTo>
                <a:lnTo>
                  <a:pt x="10517124" y="0"/>
                </a:lnTo>
                <a:lnTo>
                  <a:pt x="10646318" y="0"/>
                </a:lnTo>
                <a:lnTo>
                  <a:pt x="10684259" y="0"/>
                </a:lnTo>
                <a:lnTo>
                  <a:pt x="11875678" y="0"/>
                </a:lnTo>
                <a:lnTo>
                  <a:pt x="11875678" y="36576"/>
                </a:lnTo>
                <a:lnTo>
                  <a:pt x="11875678" y="45719"/>
                </a:lnTo>
                <a:lnTo>
                  <a:pt x="11875678" y="6877877"/>
                </a:lnTo>
                <a:lnTo>
                  <a:pt x="2290895" y="6877877"/>
                </a:lnTo>
                <a:lnTo>
                  <a:pt x="2340825" y="6843948"/>
                </a:lnTo>
                <a:cubicBezTo>
                  <a:pt x="2563746" y="6654096"/>
                  <a:pt x="2678213" y="6317388"/>
                  <a:pt x="2677054" y="6012927"/>
                </a:cubicBezTo>
                <a:cubicBezTo>
                  <a:pt x="2677054" y="5909116"/>
                  <a:pt x="2673962" y="5813052"/>
                  <a:pt x="2666235" y="5726284"/>
                </a:cubicBezTo>
                <a:cubicBezTo>
                  <a:pt x="1941375" y="5963345"/>
                  <a:pt x="1409708" y="6225197"/>
                  <a:pt x="1004775" y="6480852"/>
                </a:cubicBezTo>
                <a:cubicBezTo>
                  <a:pt x="1124554" y="6643541"/>
                  <a:pt x="1246652" y="6776016"/>
                  <a:pt x="1382081" y="6867819"/>
                </a:cubicBezTo>
                <a:lnTo>
                  <a:pt x="1399251" y="6877877"/>
                </a:lnTo>
                <a:lnTo>
                  <a:pt x="0" y="6877877"/>
                </a:lnTo>
                <a:lnTo>
                  <a:pt x="12776" y="6865466"/>
                </a:lnTo>
                <a:cubicBezTo>
                  <a:pt x="178329" y="6707036"/>
                  <a:pt x="374121" y="6530745"/>
                  <a:pt x="628216" y="6348355"/>
                </a:cubicBezTo>
                <a:cubicBezTo>
                  <a:pt x="668438" y="6318924"/>
                  <a:pt x="710207" y="6289494"/>
                  <a:pt x="755070" y="6260064"/>
                </a:cubicBezTo>
                <a:lnTo>
                  <a:pt x="885018" y="6174871"/>
                </a:lnTo>
                <a:cubicBezTo>
                  <a:pt x="1290332" y="5919293"/>
                  <a:pt x="1824048" y="5657518"/>
                  <a:pt x="2557326" y="5420527"/>
                </a:cubicBezTo>
                <a:lnTo>
                  <a:pt x="2704291" y="5374058"/>
                </a:lnTo>
                <a:lnTo>
                  <a:pt x="2854350" y="5329139"/>
                </a:lnTo>
                <a:cubicBezTo>
                  <a:pt x="3004409" y="5285768"/>
                  <a:pt x="3162203" y="5242397"/>
                  <a:pt x="3329279" y="5200575"/>
                </a:cubicBezTo>
                <a:cubicBezTo>
                  <a:pt x="3440663" y="5172694"/>
                  <a:pt x="3547406" y="5147910"/>
                  <a:pt x="3651055" y="5126225"/>
                </a:cubicBezTo>
                <a:cubicBezTo>
                  <a:pt x="4333282" y="4975976"/>
                  <a:pt x="4785006" y="4875293"/>
                  <a:pt x="5218166" y="3791021"/>
                </a:cubicBezTo>
                <a:cubicBezTo>
                  <a:pt x="5218166" y="3789472"/>
                  <a:pt x="5218166" y="3787923"/>
                  <a:pt x="5219713" y="3787923"/>
                </a:cubicBezTo>
                <a:cubicBezTo>
                  <a:pt x="5219713" y="3784825"/>
                  <a:pt x="5221260" y="3783276"/>
                  <a:pt x="5221260" y="3781727"/>
                </a:cubicBezTo>
                <a:cubicBezTo>
                  <a:pt x="5224354" y="3777080"/>
                  <a:pt x="5352756" y="3498267"/>
                  <a:pt x="5504362" y="2911211"/>
                </a:cubicBezTo>
                <a:cubicBezTo>
                  <a:pt x="5615746" y="2480600"/>
                  <a:pt x="5739506" y="1882701"/>
                  <a:pt x="5833873" y="1103574"/>
                </a:cubicBezTo>
                <a:cubicBezTo>
                  <a:pt x="5880283" y="730275"/>
                  <a:pt x="5909676" y="415836"/>
                  <a:pt x="5929787" y="152512"/>
                </a:cubicBezTo>
                <a:lnTo>
                  <a:pt x="5937379" y="43886"/>
                </a:lnTo>
                <a:lnTo>
                  <a:pt x="593737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rgbClr val="40404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1562" y="5714829"/>
            <a:ext cx="1951329" cy="70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45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2FB81995-4B99-624B-A02B-21E9ADE214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reeform 8"/>
          <p:cNvSpPr>
            <a:spLocks/>
          </p:cNvSpPr>
          <p:nvPr userDrawn="1"/>
        </p:nvSpPr>
        <p:spPr bwMode="auto">
          <a:xfrm>
            <a:off x="152614" y="0"/>
            <a:ext cx="12039386" cy="6858000"/>
          </a:xfrm>
          <a:custGeom>
            <a:avLst/>
            <a:gdLst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39" fmla="*/ 5955080 w 12039386"/>
              <a:gd name="connsiteY3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2039386" h="6858000">
                <a:moveTo>
                  <a:pt x="5955080" y="0"/>
                </a:moveTo>
                <a:lnTo>
                  <a:pt x="6315920" y="0"/>
                </a:lnTo>
                <a:lnTo>
                  <a:pt x="6317612" y="153282"/>
                </a:lnTo>
                <a:cubicBezTo>
                  <a:pt x="6317804" y="436448"/>
                  <a:pt x="6302877" y="758017"/>
                  <a:pt x="6259850" y="1104991"/>
                </a:cubicBezTo>
                <a:cubicBezTo>
                  <a:pt x="6103599" y="2356229"/>
                  <a:pt x="5789550" y="3169224"/>
                  <a:pt x="5529649" y="3722060"/>
                </a:cubicBezTo>
                <a:cubicBezTo>
                  <a:pt x="5625564" y="3732900"/>
                  <a:pt x="5665787" y="3709672"/>
                  <a:pt x="6072658" y="3709672"/>
                </a:cubicBezTo>
                <a:cubicBezTo>
                  <a:pt x="6479529" y="3709672"/>
                  <a:pt x="7095250" y="3638438"/>
                  <a:pt x="7715613" y="3297754"/>
                </a:cubicBezTo>
                <a:cubicBezTo>
                  <a:pt x="8006456" y="3136704"/>
                  <a:pt x="8216853" y="2941585"/>
                  <a:pt x="8459738" y="2715495"/>
                </a:cubicBezTo>
                <a:cubicBezTo>
                  <a:pt x="8835668" y="2363972"/>
                  <a:pt x="9304421" y="1927278"/>
                  <a:pt x="10268225" y="1479743"/>
                </a:cubicBezTo>
                <a:cubicBezTo>
                  <a:pt x="10778748" y="1242813"/>
                  <a:pt x="11323305" y="965621"/>
                  <a:pt x="11329493" y="666748"/>
                </a:cubicBezTo>
                <a:cubicBezTo>
                  <a:pt x="11337229" y="369618"/>
                  <a:pt x="11027700" y="166249"/>
                  <a:pt x="10651697" y="13540"/>
                </a:cubicBezTo>
                <a:lnTo>
                  <a:pt x="10615192" y="0"/>
                </a:lnTo>
                <a:lnTo>
                  <a:pt x="11892868" y="0"/>
                </a:lnTo>
                <a:lnTo>
                  <a:pt x="12039386" y="0"/>
                </a:lnTo>
                <a:lnTo>
                  <a:pt x="12039386" y="6858000"/>
                </a:lnTo>
                <a:lnTo>
                  <a:pt x="11892868" y="6858000"/>
                </a:lnTo>
                <a:lnTo>
                  <a:pt x="2283510" y="6858000"/>
                </a:lnTo>
                <a:lnTo>
                  <a:pt x="2358015" y="6807372"/>
                </a:lnTo>
                <a:cubicBezTo>
                  <a:pt x="2580936" y="6617520"/>
                  <a:pt x="2695403" y="6280812"/>
                  <a:pt x="2694244" y="5976351"/>
                </a:cubicBezTo>
                <a:cubicBezTo>
                  <a:pt x="2694244" y="5872540"/>
                  <a:pt x="2691152" y="5776476"/>
                  <a:pt x="2683425" y="5689708"/>
                </a:cubicBezTo>
                <a:cubicBezTo>
                  <a:pt x="1958565" y="5926769"/>
                  <a:pt x="1426898" y="6188621"/>
                  <a:pt x="1021965" y="6444276"/>
                </a:cubicBezTo>
                <a:cubicBezTo>
                  <a:pt x="1141744" y="6606965"/>
                  <a:pt x="1263842" y="6739440"/>
                  <a:pt x="1399271" y="6831243"/>
                </a:cubicBezTo>
                <a:lnTo>
                  <a:pt x="1444949" y="6858000"/>
                </a:lnTo>
                <a:lnTo>
                  <a:pt x="0" y="6858000"/>
                </a:lnTo>
                <a:lnTo>
                  <a:pt x="29966" y="6828890"/>
                </a:lnTo>
                <a:cubicBezTo>
                  <a:pt x="195519" y="6670460"/>
                  <a:pt x="391311" y="6494169"/>
                  <a:pt x="645406" y="6311779"/>
                </a:cubicBezTo>
                <a:cubicBezTo>
                  <a:pt x="685628" y="6282348"/>
                  <a:pt x="727397" y="6252918"/>
                  <a:pt x="772260" y="6223488"/>
                </a:cubicBezTo>
                <a:cubicBezTo>
                  <a:pt x="814029" y="6195607"/>
                  <a:pt x="857345" y="6167725"/>
                  <a:pt x="902208" y="6138295"/>
                </a:cubicBezTo>
                <a:cubicBezTo>
                  <a:pt x="1307522" y="5882717"/>
                  <a:pt x="1841238" y="5620942"/>
                  <a:pt x="2574516" y="5383951"/>
                </a:cubicBezTo>
                <a:lnTo>
                  <a:pt x="2721481" y="5337482"/>
                </a:lnTo>
                <a:cubicBezTo>
                  <a:pt x="2770985" y="5321993"/>
                  <a:pt x="2820489" y="5308052"/>
                  <a:pt x="2871540" y="5292563"/>
                </a:cubicBezTo>
                <a:cubicBezTo>
                  <a:pt x="3021599" y="5249192"/>
                  <a:pt x="3179393" y="5205821"/>
                  <a:pt x="3346469" y="5163999"/>
                </a:cubicBezTo>
                <a:cubicBezTo>
                  <a:pt x="3457853" y="5136118"/>
                  <a:pt x="3564596" y="5111334"/>
                  <a:pt x="3668245" y="5089649"/>
                </a:cubicBezTo>
                <a:cubicBezTo>
                  <a:pt x="4350473" y="4939400"/>
                  <a:pt x="4802196" y="4838717"/>
                  <a:pt x="5235357" y="3754445"/>
                </a:cubicBezTo>
                <a:cubicBezTo>
                  <a:pt x="5235357" y="3752896"/>
                  <a:pt x="5235357" y="3751347"/>
                  <a:pt x="5236903" y="3751347"/>
                </a:cubicBezTo>
                <a:cubicBezTo>
                  <a:pt x="5236903" y="3748249"/>
                  <a:pt x="5238450" y="3746700"/>
                  <a:pt x="5238450" y="3745151"/>
                </a:cubicBezTo>
                <a:cubicBezTo>
                  <a:pt x="5241544" y="3740504"/>
                  <a:pt x="5369946" y="3461691"/>
                  <a:pt x="5521553" y="2874635"/>
                </a:cubicBezTo>
                <a:cubicBezTo>
                  <a:pt x="5632936" y="2444024"/>
                  <a:pt x="5756696" y="1846125"/>
                  <a:pt x="5851063" y="1066998"/>
                </a:cubicBezTo>
                <a:cubicBezTo>
                  <a:pt x="5897473" y="693699"/>
                  <a:pt x="5926866" y="379260"/>
                  <a:pt x="5946977" y="115936"/>
                </a:cubicBezTo>
                <a:lnTo>
                  <a:pt x="5955080" y="0"/>
                </a:lnTo>
                <a:close/>
              </a:path>
            </a:pathLst>
          </a:custGeom>
          <a:solidFill>
            <a:srgbClr val="0A5A96">
              <a:alpha val="9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316322" y="0"/>
            <a:ext cx="11875678" cy="6858000"/>
          </a:xfrm>
          <a:custGeom>
            <a:avLst/>
            <a:gdLst>
              <a:gd name="connsiteX0" fmla="*/ 5937379 w 11875678"/>
              <a:gd name="connsiteY0" fmla="*/ 0 h 6877877"/>
              <a:gd name="connsiteX1" fmla="*/ 6299163 w 11875678"/>
              <a:gd name="connsiteY1" fmla="*/ 0 h 6877877"/>
              <a:gd name="connsiteX2" fmla="*/ 6299163 w 11875678"/>
              <a:gd name="connsiteY2" fmla="*/ 75800 h 6877877"/>
              <a:gd name="connsiteX3" fmla="*/ 6300422 w 11875678"/>
              <a:gd name="connsiteY3" fmla="*/ 189858 h 6877877"/>
              <a:gd name="connsiteX4" fmla="*/ 6299163 w 11875678"/>
              <a:gd name="connsiteY4" fmla="*/ 285303 h 6877877"/>
              <a:gd name="connsiteX5" fmla="*/ 6299163 w 11875678"/>
              <a:gd name="connsiteY5" fmla="*/ 310101 h 6877877"/>
              <a:gd name="connsiteX6" fmla="*/ 6298836 w 11875678"/>
              <a:gd name="connsiteY6" fmla="*/ 310101 h 6877877"/>
              <a:gd name="connsiteX7" fmla="*/ 6297529 w 11875678"/>
              <a:gd name="connsiteY7" fmla="*/ 409230 h 6877877"/>
              <a:gd name="connsiteX8" fmla="*/ 6242660 w 11875678"/>
              <a:gd name="connsiteY8" fmla="*/ 1141567 h 6877877"/>
              <a:gd name="connsiteX9" fmla="*/ 5512458 w 11875678"/>
              <a:gd name="connsiteY9" fmla="*/ 3758636 h 6877877"/>
              <a:gd name="connsiteX10" fmla="*/ 6055468 w 11875678"/>
              <a:gd name="connsiteY10" fmla="*/ 3746248 h 6877877"/>
              <a:gd name="connsiteX11" fmla="*/ 7698423 w 11875678"/>
              <a:gd name="connsiteY11" fmla="*/ 3334330 h 6877877"/>
              <a:gd name="connsiteX12" fmla="*/ 8442548 w 11875678"/>
              <a:gd name="connsiteY12" fmla="*/ 2752071 h 6877877"/>
              <a:gd name="connsiteX13" fmla="*/ 10251035 w 11875678"/>
              <a:gd name="connsiteY13" fmla="*/ 1516319 h 6877877"/>
              <a:gd name="connsiteX14" fmla="*/ 11312303 w 11875678"/>
              <a:gd name="connsiteY14" fmla="*/ 703324 h 6877877"/>
              <a:gd name="connsiteX15" fmla="*/ 10900127 w 11875678"/>
              <a:gd name="connsiteY15" fmla="*/ 174820 h 6877877"/>
              <a:gd name="connsiteX16" fmla="*/ 10684259 w 11875678"/>
              <a:gd name="connsiteY16" fmla="*/ 73474 h 6877877"/>
              <a:gd name="connsiteX17" fmla="*/ 10684259 w 11875678"/>
              <a:gd name="connsiteY17" fmla="*/ 74296 h 6877877"/>
              <a:gd name="connsiteX18" fmla="*/ 10606472 w 11875678"/>
              <a:gd name="connsiteY18" fmla="*/ 39718 h 6877877"/>
              <a:gd name="connsiteX19" fmla="*/ 10598002 w 11875678"/>
              <a:gd name="connsiteY19" fmla="*/ 36576 h 6877877"/>
              <a:gd name="connsiteX20" fmla="*/ 10599405 w 11875678"/>
              <a:gd name="connsiteY20" fmla="*/ 36576 h 6877877"/>
              <a:gd name="connsiteX21" fmla="*/ 10517124 w 11875678"/>
              <a:gd name="connsiteY21" fmla="*/ 0 h 6877877"/>
              <a:gd name="connsiteX22" fmla="*/ 10646318 w 11875678"/>
              <a:gd name="connsiteY22" fmla="*/ 0 h 6877877"/>
              <a:gd name="connsiteX23" fmla="*/ 10684259 w 11875678"/>
              <a:gd name="connsiteY23" fmla="*/ 0 h 6877877"/>
              <a:gd name="connsiteX24" fmla="*/ 11875678 w 11875678"/>
              <a:gd name="connsiteY24" fmla="*/ 0 h 6877877"/>
              <a:gd name="connsiteX25" fmla="*/ 11875678 w 11875678"/>
              <a:gd name="connsiteY25" fmla="*/ 36576 h 6877877"/>
              <a:gd name="connsiteX26" fmla="*/ 11875678 w 11875678"/>
              <a:gd name="connsiteY26" fmla="*/ 45719 h 6877877"/>
              <a:gd name="connsiteX27" fmla="*/ 11875678 w 11875678"/>
              <a:gd name="connsiteY27" fmla="*/ 6877877 h 6877877"/>
              <a:gd name="connsiteX28" fmla="*/ 2290895 w 11875678"/>
              <a:gd name="connsiteY28" fmla="*/ 6877877 h 6877877"/>
              <a:gd name="connsiteX29" fmla="*/ 2340825 w 11875678"/>
              <a:gd name="connsiteY29" fmla="*/ 6843948 h 6877877"/>
              <a:gd name="connsiteX30" fmla="*/ 2677054 w 11875678"/>
              <a:gd name="connsiteY30" fmla="*/ 6012927 h 6877877"/>
              <a:gd name="connsiteX31" fmla="*/ 2666235 w 11875678"/>
              <a:gd name="connsiteY31" fmla="*/ 5726284 h 6877877"/>
              <a:gd name="connsiteX32" fmla="*/ 1004775 w 11875678"/>
              <a:gd name="connsiteY32" fmla="*/ 6480852 h 6877877"/>
              <a:gd name="connsiteX33" fmla="*/ 1382081 w 11875678"/>
              <a:gd name="connsiteY33" fmla="*/ 6867819 h 6877877"/>
              <a:gd name="connsiteX34" fmla="*/ 1399251 w 11875678"/>
              <a:gd name="connsiteY34" fmla="*/ 6877877 h 6877877"/>
              <a:gd name="connsiteX35" fmla="*/ 0 w 11875678"/>
              <a:gd name="connsiteY35" fmla="*/ 6877877 h 6877877"/>
              <a:gd name="connsiteX36" fmla="*/ 12776 w 11875678"/>
              <a:gd name="connsiteY36" fmla="*/ 6865466 h 6877877"/>
              <a:gd name="connsiteX37" fmla="*/ 628216 w 11875678"/>
              <a:gd name="connsiteY37" fmla="*/ 6348355 h 6877877"/>
              <a:gd name="connsiteX38" fmla="*/ 755070 w 11875678"/>
              <a:gd name="connsiteY38" fmla="*/ 6260064 h 6877877"/>
              <a:gd name="connsiteX39" fmla="*/ 885018 w 11875678"/>
              <a:gd name="connsiteY39" fmla="*/ 6174871 h 6877877"/>
              <a:gd name="connsiteX40" fmla="*/ 2557326 w 11875678"/>
              <a:gd name="connsiteY40" fmla="*/ 5420527 h 6877877"/>
              <a:gd name="connsiteX41" fmla="*/ 2704291 w 11875678"/>
              <a:gd name="connsiteY41" fmla="*/ 5374058 h 6877877"/>
              <a:gd name="connsiteX42" fmla="*/ 2854350 w 11875678"/>
              <a:gd name="connsiteY42" fmla="*/ 5329139 h 6877877"/>
              <a:gd name="connsiteX43" fmla="*/ 3329279 w 11875678"/>
              <a:gd name="connsiteY43" fmla="*/ 5200575 h 6877877"/>
              <a:gd name="connsiteX44" fmla="*/ 3651055 w 11875678"/>
              <a:gd name="connsiteY44" fmla="*/ 5126225 h 6877877"/>
              <a:gd name="connsiteX45" fmla="*/ 5218166 w 11875678"/>
              <a:gd name="connsiteY45" fmla="*/ 3791021 h 6877877"/>
              <a:gd name="connsiteX46" fmla="*/ 5219713 w 11875678"/>
              <a:gd name="connsiteY46" fmla="*/ 3787923 h 6877877"/>
              <a:gd name="connsiteX47" fmla="*/ 5221260 w 11875678"/>
              <a:gd name="connsiteY47" fmla="*/ 3781727 h 6877877"/>
              <a:gd name="connsiteX48" fmla="*/ 5504362 w 11875678"/>
              <a:gd name="connsiteY48" fmla="*/ 2911211 h 6877877"/>
              <a:gd name="connsiteX49" fmla="*/ 5833873 w 11875678"/>
              <a:gd name="connsiteY49" fmla="*/ 1103574 h 6877877"/>
              <a:gd name="connsiteX50" fmla="*/ 5929787 w 11875678"/>
              <a:gd name="connsiteY50" fmla="*/ 152512 h 6877877"/>
              <a:gd name="connsiteX51" fmla="*/ 5937379 w 11875678"/>
              <a:gd name="connsiteY51" fmla="*/ 43886 h 6877877"/>
              <a:gd name="connsiteX52" fmla="*/ 5937379 w 11875678"/>
              <a:gd name="connsiteY52" fmla="*/ 0 h 6877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875678" h="6877877">
                <a:moveTo>
                  <a:pt x="5937379" y="0"/>
                </a:moveTo>
                <a:lnTo>
                  <a:pt x="6299163" y="0"/>
                </a:lnTo>
                <a:lnTo>
                  <a:pt x="6299163" y="75800"/>
                </a:lnTo>
                <a:lnTo>
                  <a:pt x="6300422" y="189858"/>
                </a:lnTo>
                <a:lnTo>
                  <a:pt x="6299163" y="285303"/>
                </a:lnTo>
                <a:lnTo>
                  <a:pt x="6299163" y="310101"/>
                </a:lnTo>
                <a:lnTo>
                  <a:pt x="6298836" y="310101"/>
                </a:lnTo>
                <a:lnTo>
                  <a:pt x="6297529" y="409230"/>
                </a:lnTo>
                <a:cubicBezTo>
                  <a:pt x="6291395" y="635396"/>
                  <a:pt x="6274931" y="881337"/>
                  <a:pt x="6242660" y="1141567"/>
                </a:cubicBezTo>
                <a:cubicBezTo>
                  <a:pt x="6086409" y="2392805"/>
                  <a:pt x="5772360" y="3205800"/>
                  <a:pt x="5512458" y="3758636"/>
                </a:cubicBezTo>
                <a:cubicBezTo>
                  <a:pt x="5608374" y="3769476"/>
                  <a:pt x="5902311" y="3746248"/>
                  <a:pt x="6055468" y="3746248"/>
                </a:cubicBezTo>
                <a:cubicBezTo>
                  <a:pt x="6208625" y="3746248"/>
                  <a:pt x="7078060" y="3675014"/>
                  <a:pt x="7698423" y="3334330"/>
                </a:cubicBezTo>
                <a:cubicBezTo>
                  <a:pt x="7989266" y="3173280"/>
                  <a:pt x="8199663" y="2978161"/>
                  <a:pt x="8442548" y="2752071"/>
                </a:cubicBezTo>
                <a:cubicBezTo>
                  <a:pt x="8818478" y="2400548"/>
                  <a:pt x="9287231" y="1963854"/>
                  <a:pt x="10251035" y="1516319"/>
                </a:cubicBezTo>
                <a:cubicBezTo>
                  <a:pt x="10761558" y="1279389"/>
                  <a:pt x="11306115" y="1002197"/>
                  <a:pt x="11312303" y="703324"/>
                </a:cubicBezTo>
                <a:cubicBezTo>
                  <a:pt x="11318105" y="480477"/>
                  <a:pt x="11145445" y="310370"/>
                  <a:pt x="10900127" y="174820"/>
                </a:cubicBezTo>
                <a:lnTo>
                  <a:pt x="10684259" y="73474"/>
                </a:lnTo>
                <a:lnTo>
                  <a:pt x="10684259" y="74296"/>
                </a:lnTo>
                <a:lnTo>
                  <a:pt x="10606472" y="39718"/>
                </a:lnTo>
                <a:lnTo>
                  <a:pt x="10598002" y="36576"/>
                </a:lnTo>
                <a:lnTo>
                  <a:pt x="10599405" y="36576"/>
                </a:lnTo>
                <a:lnTo>
                  <a:pt x="10517124" y="0"/>
                </a:lnTo>
                <a:lnTo>
                  <a:pt x="10646318" y="0"/>
                </a:lnTo>
                <a:lnTo>
                  <a:pt x="10684259" y="0"/>
                </a:lnTo>
                <a:lnTo>
                  <a:pt x="11875678" y="0"/>
                </a:lnTo>
                <a:lnTo>
                  <a:pt x="11875678" y="36576"/>
                </a:lnTo>
                <a:lnTo>
                  <a:pt x="11875678" y="45719"/>
                </a:lnTo>
                <a:lnTo>
                  <a:pt x="11875678" y="6877877"/>
                </a:lnTo>
                <a:lnTo>
                  <a:pt x="2290895" y="6877877"/>
                </a:lnTo>
                <a:lnTo>
                  <a:pt x="2340825" y="6843948"/>
                </a:lnTo>
                <a:cubicBezTo>
                  <a:pt x="2563746" y="6654096"/>
                  <a:pt x="2678213" y="6317388"/>
                  <a:pt x="2677054" y="6012927"/>
                </a:cubicBezTo>
                <a:cubicBezTo>
                  <a:pt x="2677054" y="5909116"/>
                  <a:pt x="2673962" y="5813052"/>
                  <a:pt x="2666235" y="5726284"/>
                </a:cubicBezTo>
                <a:cubicBezTo>
                  <a:pt x="1941375" y="5963345"/>
                  <a:pt x="1409708" y="6225197"/>
                  <a:pt x="1004775" y="6480852"/>
                </a:cubicBezTo>
                <a:cubicBezTo>
                  <a:pt x="1124554" y="6643541"/>
                  <a:pt x="1246652" y="6776016"/>
                  <a:pt x="1382081" y="6867819"/>
                </a:cubicBezTo>
                <a:lnTo>
                  <a:pt x="1399251" y="6877877"/>
                </a:lnTo>
                <a:lnTo>
                  <a:pt x="0" y="6877877"/>
                </a:lnTo>
                <a:lnTo>
                  <a:pt x="12776" y="6865466"/>
                </a:lnTo>
                <a:cubicBezTo>
                  <a:pt x="178329" y="6707036"/>
                  <a:pt x="374121" y="6530745"/>
                  <a:pt x="628216" y="6348355"/>
                </a:cubicBezTo>
                <a:cubicBezTo>
                  <a:pt x="668438" y="6318924"/>
                  <a:pt x="710207" y="6289494"/>
                  <a:pt x="755070" y="6260064"/>
                </a:cubicBezTo>
                <a:lnTo>
                  <a:pt x="885018" y="6174871"/>
                </a:lnTo>
                <a:cubicBezTo>
                  <a:pt x="1290332" y="5919293"/>
                  <a:pt x="1824048" y="5657518"/>
                  <a:pt x="2557326" y="5420527"/>
                </a:cubicBezTo>
                <a:lnTo>
                  <a:pt x="2704291" y="5374058"/>
                </a:lnTo>
                <a:lnTo>
                  <a:pt x="2854350" y="5329139"/>
                </a:lnTo>
                <a:cubicBezTo>
                  <a:pt x="3004409" y="5285768"/>
                  <a:pt x="3162203" y="5242397"/>
                  <a:pt x="3329279" y="5200575"/>
                </a:cubicBezTo>
                <a:cubicBezTo>
                  <a:pt x="3440663" y="5172694"/>
                  <a:pt x="3547406" y="5147910"/>
                  <a:pt x="3651055" y="5126225"/>
                </a:cubicBezTo>
                <a:cubicBezTo>
                  <a:pt x="4333282" y="4975976"/>
                  <a:pt x="4785006" y="4875293"/>
                  <a:pt x="5218166" y="3791021"/>
                </a:cubicBezTo>
                <a:cubicBezTo>
                  <a:pt x="5218166" y="3789472"/>
                  <a:pt x="5218166" y="3787923"/>
                  <a:pt x="5219713" y="3787923"/>
                </a:cubicBezTo>
                <a:cubicBezTo>
                  <a:pt x="5219713" y="3784825"/>
                  <a:pt x="5221260" y="3783276"/>
                  <a:pt x="5221260" y="3781727"/>
                </a:cubicBezTo>
                <a:cubicBezTo>
                  <a:pt x="5224354" y="3777080"/>
                  <a:pt x="5352756" y="3498267"/>
                  <a:pt x="5504362" y="2911211"/>
                </a:cubicBezTo>
                <a:cubicBezTo>
                  <a:pt x="5615746" y="2480600"/>
                  <a:pt x="5739506" y="1882701"/>
                  <a:pt x="5833873" y="1103574"/>
                </a:cubicBezTo>
                <a:cubicBezTo>
                  <a:pt x="5880283" y="730275"/>
                  <a:pt x="5909676" y="415836"/>
                  <a:pt x="5929787" y="152512"/>
                </a:cubicBezTo>
                <a:lnTo>
                  <a:pt x="5937379" y="43886"/>
                </a:lnTo>
                <a:lnTo>
                  <a:pt x="593737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rgbClr val="40404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1562" y="5714829"/>
            <a:ext cx="1951329" cy="70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5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19FA67-C17F-034A-81BF-8771E0B94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Freeform 12">
            <a:extLst>
              <a:ext uri="{FF2B5EF4-FFF2-40B4-BE49-F238E27FC236}">
                <a16:creationId xmlns:a16="http://schemas.microsoft.com/office/drawing/2014/main" id="{9AF76A99-89E9-B448-9A3D-1E94D8DD1490}"/>
              </a:ext>
            </a:extLst>
          </p:cNvPr>
          <p:cNvSpPr>
            <a:spLocks/>
          </p:cNvSpPr>
          <p:nvPr userDrawn="1"/>
        </p:nvSpPr>
        <p:spPr bwMode="auto">
          <a:xfrm>
            <a:off x="152614" y="0"/>
            <a:ext cx="12039386" cy="6858000"/>
          </a:xfrm>
          <a:custGeom>
            <a:avLst/>
            <a:gdLst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39" fmla="*/ 5955080 w 12039386"/>
              <a:gd name="connsiteY3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2039386" h="6858000">
                <a:moveTo>
                  <a:pt x="5955080" y="0"/>
                </a:moveTo>
                <a:lnTo>
                  <a:pt x="6315920" y="0"/>
                </a:lnTo>
                <a:lnTo>
                  <a:pt x="6317612" y="153282"/>
                </a:lnTo>
                <a:cubicBezTo>
                  <a:pt x="6317804" y="436448"/>
                  <a:pt x="6302877" y="758017"/>
                  <a:pt x="6259850" y="1104991"/>
                </a:cubicBezTo>
                <a:cubicBezTo>
                  <a:pt x="6103599" y="2356229"/>
                  <a:pt x="5789550" y="3169224"/>
                  <a:pt x="5529649" y="3722060"/>
                </a:cubicBezTo>
                <a:cubicBezTo>
                  <a:pt x="5625564" y="3732900"/>
                  <a:pt x="5665787" y="3709672"/>
                  <a:pt x="6072658" y="3709672"/>
                </a:cubicBezTo>
                <a:cubicBezTo>
                  <a:pt x="6479529" y="3709672"/>
                  <a:pt x="7095250" y="3638438"/>
                  <a:pt x="7715613" y="3297754"/>
                </a:cubicBezTo>
                <a:cubicBezTo>
                  <a:pt x="8006456" y="3136704"/>
                  <a:pt x="8216853" y="2941585"/>
                  <a:pt x="8459738" y="2715495"/>
                </a:cubicBezTo>
                <a:cubicBezTo>
                  <a:pt x="8835668" y="2363972"/>
                  <a:pt x="9304421" y="1927278"/>
                  <a:pt x="10268225" y="1479743"/>
                </a:cubicBezTo>
                <a:cubicBezTo>
                  <a:pt x="10778748" y="1242813"/>
                  <a:pt x="11323305" y="965621"/>
                  <a:pt x="11329493" y="666748"/>
                </a:cubicBezTo>
                <a:cubicBezTo>
                  <a:pt x="11337229" y="369618"/>
                  <a:pt x="11027700" y="166249"/>
                  <a:pt x="10651697" y="13540"/>
                </a:cubicBezTo>
                <a:lnTo>
                  <a:pt x="10615192" y="0"/>
                </a:lnTo>
                <a:lnTo>
                  <a:pt x="11892868" y="0"/>
                </a:lnTo>
                <a:lnTo>
                  <a:pt x="12039386" y="0"/>
                </a:lnTo>
                <a:lnTo>
                  <a:pt x="12039386" y="6858000"/>
                </a:lnTo>
                <a:lnTo>
                  <a:pt x="11892868" y="6858000"/>
                </a:lnTo>
                <a:lnTo>
                  <a:pt x="2283510" y="6858000"/>
                </a:lnTo>
                <a:lnTo>
                  <a:pt x="2358015" y="6807372"/>
                </a:lnTo>
                <a:cubicBezTo>
                  <a:pt x="2580936" y="6617520"/>
                  <a:pt x="2695403" y="6280812"/>
                  <a:pt x="2694244" y="5976351"/>
                </a:cubicBezTo>
                <a:cubicBezTo>
                  <a:pt x="2694244" y="5872540"/>
                  <a:pt x="2691152" y="5776476"/>
                  <a:pt x="2683425" y="5689708"/>
                </a:cubicBezTo>
                <a:cubicBezTo>
                  <a:pt x="1958565" y="5926769"/>
                  <a:pt x="1426898" y="6188621"/>
                  <a:pt x="1021965" y="6444276"/>
                </a:cubicBezTo>
                <a:cubicBezTo>
                  <a:pt x="1141744" y="6606965"/>
                  <a:pt x="1263842" y="6739440"/>
                  <a:pt x="1399271" y="6831243"/>
                </a:cubicBezTo>
                <a:lnTo>
                  <a:pt x="1444949" y="6858000"/>
                </a:lnTo>
                <a:lnTo>
                  <a:pt x="0" y="6858000"/>
                </a:lnTo>
                <a:lnTo>
                  <a:pt x="29966" y="6828890"/>
                </a:lnTo>
                <a:cubicBezTo>
                  <a:pt x="195519" y="6670460"/>
                  <a:pt x="391311" y="6494169"/>
                  <a:pt x="645406" y="6311779"/>
                </a:cubicBezTo>
                <a:cubicBezTo>
                  <a:pt x="685628" y="6282348"/>
                  <a:pt x="727397" y="6252918"/>
                  <a:pt x="772260" y="6223488"/>
                </a:cubicBezTo>
                <a:cubicBezTo>
                  <a:pt x="814029" y="6195607"/>
                  <a:pt x="857345" y="6167725"/>
                  <a:pt x="902208" y="6138295"/>
                </a:cubicBezTo>
                <a:cubicBezTo>
                  <a:pt x="1307522" y="5882717"/>
                  <a:pt x="1841238" y="5620942"/>
                  <a:pt x="2574516" y="5383951"/>
                </a:cubicBezTo>
                <a:lnTo>
                  <a:pt x="2721481" y="5337482"/>
                </a:lnTo>
                <a:cubicBezTo>
                  <a:pt x="2770985" y="5321993"/>
                  <a:pt x="2820489" y="5308052"/>
                  <a:pt x="2871540" y="5292563"/>
                </a:cubicBezTo>
                <a:cubicBezTo>
                  <a:pt x="3021599" y="5249192"/>
                  <a:pt x="3179393" y="5205821"/>
                  <a:pt x="3346469" y="5163999"/>
                </a:cubicBezTo>
                <a:cubicBezTo>
                  <a:pt x="3457853" y="5136118"/>
                  <a:pt x="3564596" y="5111334"/>
                  <a:pt x="3668245" y="5089649"/>
                </a:cubicBezTo>
                <a:cubicBezTo>
                  <a:pt x="4350473" y="4939400"/>
                  <a:pt x="4802196" y="4838717"/>
                  <a:pt x="5235357" y="3754445"/>
                </a:cubicBezTo>
                <a:cubicBezTo>
                  <a:pt x="5235357" y="3752896"/>
                  <a:pt x="5235357" y="3751347"/>
                  <a:pt x="5236903" y="3751347"/>
                </a:cubicBezTo>
                <a:cubicBezTo>
                  <a:pt x="5236903" y="3748249"/>
                  <a:pt x="5238450" y="3746700"/>
                  <a:pt x="5238450" y="3745151"/>
                </a:cubicBezTo>
                <a:cubicBezTo>
                  <a:pt x="5241544" y="3740504"/>
                  <a:pt x="5369946" y="3461691"/>
                  <a:pt x="5521553" y="2874635"/>
                </a:cubicBezTo>
                <a:cubicBezTo>
                  <a:pt x="5632936" y="2444024"/>
                  <a:pt x="5756696" y="1846125"/>
                  <a:pt x="5851063" y="1066998"/>
                </a:cubicBezTo>
                <a:cubicBezTo>
                  <a:pt x="5897473" y="693699"/>
                  <a:pt x="5926866" y="379260"/>
                  <a:pt x="5946977" y="115936"/>
                </a:cubicBezTo>
                <a:lnTo>
                  <a:pt x="595508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EB625B29-4313-B847-9A6D-663D49C9BC5D}"/>
              </a:ext>
            </a:extLst>
          </p:cNvPr>
          <p:cNvSpPr/>
          <p:nvPr userDrawn="1"/>
        </p:nvSpPr>
        <p:spPr>
          <a:xfrm>
            <a:off x="316322" y="0"/>
            <a:ext cx="11875678" cy="6858000"/>
          </a:xfrm>
          <a:custGeom>
            <a:avLst/>
            <a:gdLst>
              <a:gd name="connsiteX0" fmla="*/ 5937379 w 11875678"/>
              <a:gd name="connsiteY0" fmla="*/ 0 h 6877877"/>
              <a:gd name="connsiteX1" fmla="*/ 6299163 w 11875678"/>
              <a:gd name="connsiteY1" fmla="*/ 0 h 6877877"/>
              <a:gd name="connsiteX2" fmla="*/ 6299163 w 11875678"/>
              <a:gd name="connsiteY2" fmla="*/ 75800 h 6877877"/>
              <a:gd name="connsiteX3" fmla="*/ 6300422 w 11875678"/>
              <a:gd name="connsiteY3" fmla="*/ 189858 h 6877877"/>
              <a:gd name="connsiteX4" fmla="*/ 6299163 w 11875678"/>
              <a:gd name="connsiteY4" fmla="*/ 285303 h 6877877"/>
              <a:gd name="connsiteX5" fmla="*/ 6299163 w 11875678"/>
              <a:gd name="connsiteY5" fmla="*/ 310101 h 6877877"/>
              <a:gd name="connsiteX6" fmla="*/ 6298836 w 11875678"/>
              <a:gd name="connsiteY6" fmla="*/ 310101 h 6877877"/>
              <a:gd name="connsiteX7" fmla="*/ 6297529 w 11875678"/>
              <a:gd name="connsiteY7" fmla="*/ 409230 h 6877877"/>
              <a:gd name="connsiteX8" fmla="*/ 6242660 w 11875678"/>
              <a:gd name="connsiteY8" fmla="*/ 1141567 h 6877877"/>
              <a:gd name="connsiteX9" fmla="*/ 5512458 w 11875678"/>
              <a:gd name="connsiteY9" fmla="*/ 3758636 h 6877877"/>
              <a:gd name="connsiteX10" fmla="*/ 6055468 w 11875678"/>
              <a:gd name="connsiteY10" fmla="*/ 3746248 h 6877877"/>
              <a:gd name="connsiteX11" fmla="*/ 7698423 w 11875678"/>
              <a:gd name="connsiteY11" fmla="*/ 3334330 h 6877877"/>
              <a:gd name="connsiteX12" fmla="*/ 8442548 w 11875678"/>
              <a:gd name="connsiteY12" fmla="*/ 2752071 h 6877877"/>
              <a:gd name="connsiteX13" fmla="*/ 10251035 w 11875678"/>
              <a:gd name="connsiteY13" fmla="*/ 1516319 h 6877877"/>
              <a:gd name="connsiteX14" fmla="*/ 11312303 w 11875678"/>
              <a:gd name="connsiteY14" fmla="*/ 703324 h 6877877"/>
              <a:gd name="connsiteX15" fmla="*/ 10900127 w 11875678"/>
              <a:gd name="connsiteY15" fmla="*/ 174820 h 6877877"/>
              <a:gd name="connsiteX16" fmla="*/ 10684259 w 11875678"/>
              <a:gd name="connsiteY16" fmla="*/ 73474 h 6877877"/>
              <a:gd name="connsiteX17" fmla="*/ 10684259 w 11875678"/>
              <a:gd name="connsiteY17" fmla="*/ 74296 h 6877877"/>
              <a:gd name="connsiteX18" fmla="*/ 10606472 w 11875678"/>
              <a:gd name="connsiteY18" fmla="*/ 39718 h 6877877"/>
              <a:gd name="connsiteX19" fmla="*/ 10598002 w 11875678"/>
              <a:gd name="connsiteY19" fmla="*/ 36576 h 6877877"/>
              <a:gd name="connsiteX20" fmla="*/ 10599405 w 11875678"/>
              <a:gd name="connsiteY20" fmla="*/ 36576 h 6877877"/>
              <a:gd name="connsiteX21" fmla="*/ 10517124 w 11875678"/>
              <a:gd name="connsiteY21" fmla="*/ 0 h 6877877"/>
              <a:gd name="connsiteX22" fmla="*/ 10646318 w 11875678"/>
              <a:gd name="connsiteY22" fmla="*/ 0 h 6877877"/>
              <a:gd name="connsiteX23" fmla="*/ 10684259 w 11875678"/>
              <a:gd name="connsiteY23" fmla="*/ 0 h 6877877"/>
              <a:gd name="connsiteX24" fmla="*/ 11875678 w 11875678"/>
              <a:gd name="connsiteY24" fmla="*/ 0 h 6877877"/>
              <a:gd name="connsiteX25" fmla="*/ 11875678 w 11875678"/>
              <a:gd name="connsiteY25" fmla="*/ 36576 h 6877877"/>
              <a:gd name="connsiteX26" fmla="*/ 11875678 w 11875678"/>
              <a:gd name="connsiteY26" fmla="*/ 45719 h 6877877"/>
              <a:gd name="connsiteX27" fmla="*/ 11875678 w 11875678"/>
              <a:gd name="connsiteY27" fmla="*/ 6877877 h 6877877"/>
              <a:gd name="connsiteX28" fmla="*/ 2290895 w 11875678"/>
              <a:gd name="connsiteY28" fmla="*/ 6877877 h 6877877"/>
              <a:gd name="connsiteX29" fmla="*/ 2340825 w 11875678"/>
              <a:gd name="connsiteY29" fmla="*/ 6843948 h 6877877"/>
              <a:gd name="connsiteX30" fmla="*/ 2677054 w 11875678"/>
              <a:gd name="connsiteY30" fmla="*/ 6012927 h 6877877"/>
              <a:gd name="connsiteX31" fmla="*/ 2666235 w 11875678"/>
              <a:gd name="connsiteY31" fmla="*/ 5726284 h 6877877"/>
              <a:gd name="connsiteX32" fmla="*/ 1004775 w 11875678"/>
              <a:gd name="connsiteY32" fmla="*/ 6480852 h 6877877"/>
              <a:gd name="connsiteX33" fmla="*/ 1382081 w 11875678"/>
              <a:gd name="connsiteY33" fmla="*/ 6867819 h 6877877"/>
              <a:gd name="connsiteX34" fmla="*/ 1399251 w 11875678"/>
              <a:gd name="connsiteY34" fmla="*/ 6877877 h 6877877"/>
              <a:gd name="connsiteX35" fmla="*/ 0 w 11875678"/>
              <a:gd name="connsiteY35" fmla="*/ 6877877 h 6877877"/>
              <a:gd name="connsiteX36" fmla="*/ 12776 w 11875678"/>
              <a:gd name="connsiteY36" fmla="*/ 6865466 h 6877877"/>
              <a:gd name="connsiteX37" fmla="*/ 628216 w 11875678"/>
              <a:gd name="connsiteY37" fmla="*/ 6348355 h 6877877"/>
              <a:gd name="connsiteX38" fmla="*/ 755070 w 11875678"/>
              <a:gd name="connsiteY38" fmla="*/ 6260064 h 6877877"/>
              <a:gd name="connsiteX39" fmla="*/ 885018 w 11875678"/>
              <a:gd name="connsiteY39" fmla="*/ 6174871 h 6877877"/>
              <a:gd name="connsiteX40" fmla="*/ 2557326 w 11875678"/>
              <a:gd name="connsiteY40" fmla="*/ 5420527 h 6877877"/>
              <a:gd name="connsiteX41" fmla="*/ 2704291 w 11875678"/>
              <a:gd name="connsiteY41" fmla="*/ 5374058 h 6877877"/>
              <a:gd name="connsiteX42" fmla="*/ 2854350 w 11875678"/>
              <a:gd name="connsiteY42" fmla="*/ 5329139 h 6877877"/>
              <a:gd name="connsiteX43" fmla="*/ 3329279 w 11875678"/>
              <a:gd name="connsiteY43" fmla="*/ 5200575 h 6877877"/>
              <a:gd name="connsiteX44" fmla="*/ 3651055 w 11875678"/>
              <a:gd name="connsiteY44" fmla="*/ 5126225 h 6877877"/>
              <a:gd name="connsiteX45" fmla="*/ 5218166 w 11875678"/>
              <a:gd name="connsiteY45" fmla="*/ 3791021 h 6877877"/>
              <a:gd name="connsiteX46" fmla="*/ 5219713 w 11875678"/>
              <a:gd name="connsiteY46" fmla="*/ 3787923 h 6877877"/>
              <a:gd name="connsiteX47" fmla="*/ 5221260 w 11875678"/>
              <a:gd name="connsiteY47" fmla="*/ 3781727 h 6877877"/>
              <a:gd name="connsiteX48" fmla="*/ 5504362 w 11875678"/>
              <a:gd name="connsiteY48" fmla="*/ 2911211 h 6877877"/>
              <a:gd name="connsiteX49" fmla="*/ 5833873 w 11875678"/>
              <a:gd name="connsiteY49" fmla="*/ 1103574 h 6877877"/>
              <a:gd name="connsiteX50" fmla="*/ 5929787 w 11875678"/>
              <a:gd name="connsiteY50" fmla="*/ 152512 h 6877877"/>
              <a:gd name="connsiteX51" fmla="*/ 5937379 w 11875678"/>
              <a:gd name="connsiteY51" fmla="*/ 43886 h 6877877"/>
              <a:gd name="connsiteX52" fmla="*/ 5937379 w 11875678"/>
              <a:gd name="connsiteY52" fmla="*/ 0 h 6877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875678" h="6877877">
                <a:moveTo>
                  <a:pt x="5937379" y="0"/>
                </a:moveTo>
                <a:lnTo>
                  <a:pt x="6299163" y="0"/>
                </a:lnTo>
                <a:lnTo>
                  <a:pt x="6299163" y="75800"/>
                </a:lnTo>
                <a:lnTo>
                  <a:pt x="6300422" y="189858"/>
                </a:lnTo>
                <a:lnTo>
                  <a:pt x="6299163" y="285303"/>
                </a:lnTo>
                <a:lnTo>
                  <a:pt x="6299163" y="310101"/>
                </a:lnTo>
                <a:lnTo>
                  <a:pt x="6298836" y="310101"/>
                </a:lnTo>
                <a:lnTo>
                  <a:pt x="6297529" y="409230"/>
                </a:lnTo>
                <a:cubicBezTo>
                  <a:pt x="6291395" y="635396"/>
                  <a:pt x="6274931" y="881337"/>
                  <a:pt x="6242660" y="1141567"/>
                </a:cubicBezTo>
                <a:cubicBezTo>
                  <a:pt x="6086409" y="2392805"/>
                  <a:pt x="5772360" y="3205800"/>
                  <a:pt x="5512458" y="3758636"/>
                </a:cubicBezTo>
                <a:cubicBezTo>
                  <a:pt x="5608374" y="3769476"/>
                  <a:pt x="5902311" y="3746248"/>
                  <a:pt x="6055468" y="3746248"/>
                </a:cubicBezTo>
                <a:cubicBezTo>
                  <a:pt x="6208625" y="3746248"/>
                  <a:pt x="7078060" y="3675014"/>
                  <a:pt x="7698423" y="3334330"/>
                </a:cubicBezTo>
                <a:cubicBezTo>
                  <a:pt x="7989266" y="3173280"/>
                  <a:pt x="8199663" y="2978161"/>
                  <a:pt x="8442548" y="2752071"/>
                </a:cubicBezTo>
                <a:cubicBezTo>
                  <a:pt x="8818478" y="2400548"/>
                  <a:pt x="9287231" y="1963854"/>
                  <a:pt x="10251035" y="1516319"/>
                </a:cubicBezTo>
                <a:cubicBezTo>
                  <a:pt x="10761558" y="1279389"/>
                  <a:pt x="11306115" y="1002197"/>
                  <a:pt x="11312303" y="703324"/>
                </a:cubicBezTo>
                <a:cubicBezTo>
                  <a:pt x="11318105" y="480477"/>
                  <a:pt x="11145445" y="310370"/>
                  <a:pt x="10900127" y="174820"/>
                </a:cubicBezTo>
                <a:lnTo>
                  <a:pt x="10684259" y="73474"/>
                </a:lnTo>
                <a:lnTo>
                  <a:pt x="10684259" y="74296"/>
                </a:lnTo>
                <a:lnTo>
                  <a:pt x="10606472" y="39718"/>
                </a:lnTo>
                <a:lnTo>
                  <a:pt x="10598002" y="36576"/>
                </a:lnTo>
                <a:lnTo>
                  <a:pt x="10599405" y="36576"/>
                </a:lnTo>
                <a:lnTo>
                  <a:pt x="10517124" y="0"/>
                </a:lnTo>
                <a:lnTo>
                  <a:pt x="10646318" y="0"/>
                </a:lnTo>
                <a:lnTo>
                  <a:pt x="10684259" y="0"/>
                </a:lnTo>
                <a:lnTo>
                  <a:pt x="11875678" y="0"/>
                </a:lnTo>
                <a:lnTo>
                  <a:pt x="11875678" y="36576"/>
                </a:lnTo>
                <a:lnTo>
                  <a:pt x="11875678" y="45719"/>
                </a:lnTo>
                <a:lnTo>
                  <a:pt x="11875678" y="6877877"/>
                </a:lnTo>
                <a:lnTo>
                  <a:pt x="2290895" y="6877877"/>
                </a:lnTo>
                <a:lnTo>
                  <a:pt x="2340825" y="6843948"/>
                </a:lnTo>
                <a:cubicBezTo>
                  <a:pt x="2563746" y="6654096"/>
                  <a:pt x="2678213" y="6317388"/>
                  <a:pt x="2677054" y="6012927"/>
                </a:cubicBezTo>
                <a:cubicBezTo>
                  <a:pt x="2677054" y="5909116"/>
                  <a:pt x="2673962" y="5813052"/>
                  <a:pt x="2666235" y="5726284"/>
                </a:cubicBezTo>
                <a:cubicBezTo>
                  <a:pt x="1941375" y="5963345"/>
                  <a:pt x="1409708" y="6225197"/>
                  <a:pt x="1004775" y="6480852"/>
                </a:cubicBezTo>
                <a:cubicBezTo>
                  <a:pt x="1124554" y="6643541"/>
                  <a:pt x="1246652" y="6776016"/>
                  <a:pt x="1382081" y="6867819"/>
                </a:cubicBezTo>
                <a:lnTo>
                  <a:pt x="1399251" y="6877877"/>
                </a:lnTo>
                <a:lnTo>
                  <a:pt x="0" y="6877877"/>
                </a:lnTo>
                <a:lnTo>
                  <a:pt x="12776" y="6865466"/>
                </a:lnTo>
                <a:cubicBezTo>
                  <a:pt x="178329" y="6707036"/>
                  <a:pt x="374121" y="6530745"/>
                  <a:pt x="628216" y="6348355"/>
                </a:cubicBezTo>
                <a:cubicBezTo>
                  <a:pt x="668438" y="6318924"/>
                  <a:pt x="710207" y="6289494"/>
                  <a:pt x="755070" y="6260064"/>
                </a:cubicBezTo>
                <a:lnTo>
                  <a:pt x="885018" y="6174871"/>
                </a:lnTo>
                <a:cubicBezTo>
                  <a:pt x="1290332" y="5919293"/>
                  <a:pt x="1824048" y="5657518"/>
                  <a:pt x="2557326" y="5420527"/>
                </a:cubicBezTo>
                <a:lnTo>
                  <a:pt x="2704291" y="5374058"/>
                </a:lnTo>
                <a:lnTo>
                  <a:pt x="2854350" y="5329139"/>
                </a:lnTo>
                <a:cubicBezTo>
                  <a:pt x="3004409" y="5285768"/>
                  <a:pt x="3162203" y="5242397"/>
                  <a:pt x="3329279" y="5200575"/>
                </a:cubicBezTo>
                <a:cubicBezTo>
                  <a:pt x="3440663" y="5172694"/>
                  <a:pt x="3547406" y="5147910"/>
                  <a:pt x="3651055" y="5126225"/>
                </a:cubicBezTo>
                <a:cubicBezTo>
                  <a:pt x="4333282" y="4975976"/>
                  <a:pt x="4785006" y="4875293"/>
                  <a:pt x="5218166" y="3791021"/>
                </a:cubicBezTo>
                <a:cubicBezTo>
                  <a:pt x="5218166" y="3789472"/>
                  <a:pt x="5218166" y="3787923"/>
                  <a:pt x="5219713" y="3787923"/>
                </a:cubicBezTo>
                <a:cubicBezTo>
                  <a:pt x="5219713" y="3784825"/>
                  <a:pt x="5221260" y="3783276"/>
                  <a:pt x="5221260" y="3781727"/>
                </a:cubicBezTo>
                <a:cubicBezTo>
                  <a:pt x="5224354" y="3777080"/>
                  <a:pt x="5352756" y="3498267"/>
                  <a:pt x="5504362" y="2911211"/>
                </a:cubicBezTo>
                <a:cubicBezTo>
                  <a:pt x="5615746" y="2480600"/>
                  <a:pt x="5739506" y="1882701"/>
                  <a:pt x="5833873" y="1103574"/>
                </a:cubicBezTo>
                <a:cubicBezTo>
                  <a:pt x="5880283" y="730275"/>
                  <a:pt x="5909676" y="415836"/>
                  <a:pt x="5929787" y="152512"/>
                </a:cubicBezTo>
                <a:lnTo>
                  <a:pt x="5937379" y="43886"/>
                </a:lnTo>
                <a:lnTo>
                  <a:pt x="593737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rgbClr val="40404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1562" y="5714829"/>
            <a:ext cx="1951329" cy="70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78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342A730-F7A6-3645-A604-08050A243B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Freeform 17">
            <a:extLst>
              <a:ext uri="{FF2B5EF4-FFF2-40B4-BE49-F238E27FC236}">
                <a16:creationId xmlns:a16="http://schemas.microsoft.com/office/drawing/2014/main" id="{B890FB1F-FA7C-B547-94A9-E3D8B85755D2}"/>
              </a:ext>
            </a:extLst>
          </p:cNvPr>
          <p:cNvSpPr>
            <a:spLocks/>
          </p:cNvSpPr>
          <p:nvPr userDrawn="1"/>
        </p:nvSpPr>
        <p:spPr bwMode="auto">
          <a:xfrm>
            <a:off x="152614" y="0"/>
            <a:ext cx="12039386" cy="6858000"/>
          </a:xfrm>
          <a:custGeom>
            <a:avLst/>
            <a:gdLst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39" fmla="*/ 5955080 w 12039386"/>
              <a:gd name="connsiteY3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2039386" h="6858000">
                <a:moveTo>
                  <a:pt x="5955080" y="0"/>
                </a:moveTo>
                <a:lnTo>
                  <a:pt x="6315920" y="0"/>
                </a:lnTo>
                <a:lnTo>
                  <a:pt x="6317612" y="153282"/>
                </a:lnTo>
                <a:cubicBezTo>
                  <a:pt x="6317804" y="436448"/>
                  <a:pt x="6302877" y="758017"/>
                  <a:pt x="6259850" y="1104991"/>
                </a:cubicBezTo>
                <a:cubicBezTo>
                  <a:pt x="6103599" y="2356229"/>
                  <a:pt x="5789550" y="3169224"/>
                  <a:pt x="5529649" y="3722060"/>
                </a:cubicBezTo>
                <a:cubicBezTo>
                  <a:pt x="5625564" y="3732900"/>
                  <a:pt x="5665787" y="3709672"/>
                  <a:pt x="6072658" y="3709672"/>
                </a:cubicBezTo>
                <a:cubicBezTo>
                  <a:pt x="6479529" y="3709672"/>
                  <a:pt x="7095250" y="3638438"/>
                  <a:pt x="7715613" y="3297754"/>
                </a:cubicBezTo>
                <a:cubicBezTo>
                  <a:pt x="8006456" y="3136704"/>
                  <a:pt x="8216853" y="2941585"/>
                  <a:pt x="8459738" y="2715495"/>
                </a:cubicBezTo>
                <a:cubicBezTo>
                  <a:pt x="8835668" y="2363972"/>
                  <a:pt x="9304421" y="1927278"/>
                  <a:pt x="10268225" y="1479743"/>
                </a:cubicBezTo>
                <a:cubicBezTo>
                  <a:pt x="10778748" y="1242813"/>
                  <a:pt x="11323305" y="965621"/>
                  <a:pt x="11329493" y="666748"/>
                </a:cubicBezTo>
                <a:cubicBezTo>
                  <a:pt x="11337229" y="369618"/>
                  <a:pt x="11027700" y="166249"/>
                  <a:pt x="10651697" y="13540"/>
                </a:cubicBezTo>
                <a:lnTo>
                  <a:pt x="10615192" y="0"/>
                </a:lnTo>
                <a:lnTo>
                  <a:pt x="11892868" y="0"/>
                </a:lnTo>
                <a:lnTo>
                  <a:pt x="12039386" y="0"/>
                </a:lnTo>
                <a:lnTo>
                  <a:pt x="12039386" y="6858000"/>
                </a:lnTo>
                <a:lnTo>
                  <a:pt x="11892868" y="6858000"/>
                </a:lnTo>
                <a:lnTo>
                  <a:pt x="2283510" y="6858000"/>
                </a:lnTo>
                <a:lnTo>
                  <a:pt x="2358015" y="6807372"/>
                </a:lnTo>
                <a:cubicBezTo>
                  <a:pt x="2580936" y="6617520"/>
                  <a:pt x="2695403" y="6280812"/>
                  <a:pt x="2694244" y="5976351"/>
                </a:cubicBezTo>
                <a:cubicBezTo>
                  <a:pt x="2694244" y="5872540"/>
                  <a:pt x="2691152" y="5776476"/>
                  <a:pt x="2683425" y="5689708"/>
                </a:cubicBezTo>
                <a:cubicBezTo>
                  <a:pt x="1958565" y="5926769"/>
                  <a:pt x="1426898" y="6188621"/>
                  <a:pt x="1021965" y="6444276"/>
                </a:cubicBezTo>
                <a:cubicBezTo>
                  <a:pt x="1141744" y="6606965"/>
                  <a:pt x="1263842" y="6739440"/>
                  <a:pt x="1399271" y="6831243"/>
                </a:cubicBezTo>
                <a:lnTo>
                  <a:pt x="1444949" y="6858000"/>
                </a:lnTo>
                <a:lnTo>
                  <a:pt x="0" y="6858000"/>
                </a:lnTo>
                <a:lnTo>
                  <a:pt x="29966" y="6828890"/>
                </a:lnTo>
                <a:cubicBezTo>
                  <a:pt x="195519" y="6670460"/>
                  <a:pt x="391311" y="6494169"/>
                  <a:pt x="645406" y="6311779"/>
                </a:cubicBezTo>
                <a:cubicBezTo>
                  <a:pt x="685628" y="6282348"/>
                  <a:pt x="727397" y="6252918"/>
                  <a:pt x="772260" y="6223488"/>
                </a:cubicBezTo>
                <a:cubicBezTo>
                  <a:pt x="814029" y="6195607"/>
                  <a:pt x="857345" y="6167725"/>
                  <a:pt x="902208" y="6138295"/>
                </a:cubicBezTo>
                <a:cubicBezTo>
                  <a:pt x="1307522" y="5882717"/>
                  <a:pt x="1841238" y="5620942"/>
                  <a:pt x="2574516" y="5383951"/>
                </a:cubicBezTo>
                <a:lnTo>
                  <a:pt x="2721481" y="5337482"/>
                </a:lnTo>
                <a:cubicBezTo>
                  <a:pt x="2770985" y="5321993"/>
                  <a:pt x="2820489" y="5308052"/>
                  <a:pt x="2871540" y="5292563"/>
                </a:cubicBezTo>
                <a:cubicBezTo>
                  <a:pt x="3021599" y="5249192"/>
                  <a:pt x="3179393" y="5205821"/>
                  <a:pt x="3346469" y="5163999"/>
                </a:cubicBezTo>
                <a:cubicBezTo>
                  <a:pt x="3457853" y="5136118"/>
                  <a:pt x="3564596" y="5111334"/>
                  <a:pt x="3668245" y="5089649"/>
                </a:cubicBezTo>
                <a:cubicBezTo>
                  <a:pt x="4350473" y="4939400"/>
                  <a:pt x="4802196" y="4838717"/>
                  <a:pt x="5235357" y="3754445"/>
                </a:cubicBezTo>
                <a:cubicBezTo>
                  <a:pt x="5235357" y="3752896"/>
                  <a:pt x="5235357" y="3751347"/>
                  <a:pt x="5236903" y="3751347"/>
                </a:cubicBezTo>
                <a:cubicBezTo>
                  <a:pt x="5236903" y="3748249"/>
                  <a:pt x="5238450" y="3746700"/>
                  <a:pt x="5238450" y="3745151"/>
                </a:cubicBezTo>
                <a:cubicBezTo>
                  <a:pt x="5241544" y="3740504"/>
                  <a:pt x="5369946" y="3461691"/>
                  <a:pt x="5521553" y="2874635"/>
                </a:cubicBezTo>
                <a:cubicBezTo>
                  <a:pt x="5632936" y="2444024"/>
                  <a:pt x="5756696" y="1846125"/>
                  <a:pt x="5851063" y="1066998"/>
                </a:cubicBezTo>
                <a:cubicBezTo>
                  <a:pt x="5897473" y="693699"/>
                  <a:pt x="5926866" y="379260"/>
                  <a:pt x="5946977" y="115936"/>
                </a:cubicBezTo>
                <a:lnTo>
                  <a:pt x="5955080" y="0"/>
                </a:lnTo>
                <a:close/>
              </a:path>
            </a:pathLst>
          </a:custGeom>
          <a:solidFill>
            <a:srgbClr val="0A5A96">
              <a:alpha val="9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B69A7074-FDDE-9A40-BCDA-DB5193F49F0A}"/>
              </a:ext>
            </a:extLst>
          </p:cNvPr>
          <p:cNvSpPr/>
          <p:nvPr userDrawn="1"/>
        </p:nvSpPr>
        <p:spPr>
          <a:xfrm>
            <a:off x="316322" y="0"/>
            <a:ext cx="11875678" cy="6858000"/>
          </a:xfrm>
          <a:custGeom>
            <a:avLst/>
            <a:gdLst>
              <a:gd name="connsiteX0" fmla="*/ 5937379 w 11875678"/>
              <a:gd name="connsiteY0" fmla="*/ 0 h 6877877"/>
              <a:gd name="connsiteX1" fmla="*/ 6299163 w 11875678"/>
              <a:gd name="connsiteY1" fmla="*/ 0 h 6877877"/>
              <a:gd name="connsiteX2" fmla="*/ 6299163 w 11875678"/>
              <a:gd name="connsiteY2" fmla="*/ 75800 h 6877877"/>
              <a:gd name="connsiteX3" fmla="*/ 6300422 w 11875678"/>
              <a:gd name="connsiteY3" fmla="*/ 189858 h 6877877"/>
              <a:gd name="connsiteX4" fmla="*/ 6299163 w 11875678"/>
              <a:gd name="connsiteY4" fmla="*/ 285303 h 6877877"/>
              <a:gd name="connsiteX5" fmla="*/ 6299163 w 11875678"/>
              <a:gd name="connsiteY5" fmla="*/ 310101 h 6877877"/>
              <a:gd name="connsiteX6" fmla="*/ 6298836 w 11875678"/>
              <a:gd name="connsiteY6" fmla="*/ 310101 h 6877877"/>
              <a:gd name="connsiteX7" fmla="*/ 6297529 w 11875678"/>
              <a:gd name="connsiteY7" fmla="*/ 409230 h 6877877"/>
              <a:gd name="connsiteX8" fmla="*/ 6242660 w 11875678"/>
              <a:gd name="connsiteY8" fmla="*/ 1141567 h 6877877"/>
              <a:gd name="connsiteX9" fmla="*/ 5512458 w 11875678"/>
              <a:gd name="connsiteY9" fmla="*/ 3758636 h 6877877"/>
              <a:gd name="connsiteX10" fmla="*/ 6055468 w 11875678"/>
              <a:gd name="connsiteY10" fmla="*/ 3746248 h 6877877"/>
              <a:gd name="connsiteX11" fmla="*/ 7698423 w 11875678"/>
              <a:gd name="connsiteY11" fmla="*/ 3334330 h 6877877"/>
              <a:gd name="connsiteX12" fmla="*/ 8442548 w 11875678"/>
              <a:gd name="connsiteY12" fmla="*/ 2752071 h 6877877"/>
              <a:gd name="connsiteX13" fmla="*/ 10251035 w 11875678"/>
              <a:gd name="connsiteY13" fmla="*/ 1516319 h 6877877"/>
              <a:gd name="connsiteX14" fmla="*/ 11312303 w 11875678"/>
              <a:gd name="connsiteY14" fmla="*/ 703324 h 6877877"/>
              <a:gd name="connsiteX15" fmla="*/ 10900127 w 11875678"/>
              <a:gd name="connsiteY15" fmla="*/ 174820 h 6877877"/>
              <a:gd name="connsiteX16" fmla="*/ 10684259 w 11875678"/>
              <a:gd name="connsiteY16" fmla="*/ 73474 h 6877877"/>
              <a:gd name="connsiteX17" fmla="*/ 10684259 w 11875678"/>
              <a:gd name="connsiteY17" fmla="*/ 74296 h 6877877"/>
              <a:gd name="connsiteX18" fmla="*/ 10606472 w 11875678"/>
              <a:gd name="connsiteY18" fmla="*/ 39718 h 6877877"/>
              <a:gd name="connsiteX19" fmla="*/ 10598002 w 11875678"/>
              <a:gd name="connsiteY19" fmla="*/ 36576 h 6877877"/>
              <a:gd name="connsiteX20" fmla="*/ 10599405 w 11875678"/>
              <a:gd name="connsiteY20" fmla="*/ 36576 h 6877877"/>
              <a:gd name="connsiteX21" fmla="*/ 10517124 w 11875678"/>
              <a:gd name="connsiteY21" fmla="*/ 0 h 6877877"/>
              <a:gd name="connsiteX22" fmla="*/ 10646318 w 11875678"/>
              <a:gd name="connsiteY22" fmla="*/ 0 h 6877877"/>
              <a:gd name="connsiteX23" fmla="*/ 10684259 w 11875678"/>
              <a:gd name="connsiteY23" fmla="*/ 0 h 6877877"/>
              <a:gd name="connsiteX24" fmla="*/ 11875678 w 11875678"/>
              <a:gd name="connsiteY24" fmla="*/ 0 h 6877877"/>
              <a:gd name="connsiteX25" fmla="*/ 11875678 w 11875678"/>
              <a:gd name="connsiteY25" fmla="*/ 36576 h 6877877"/>
              <a:gd name="connsiteX26" fmla="*/ 11875678 w 11875678"/>
              <a:gd name="connsiteY26" fmla="*/ 45719 h 6877877"/>
              <a:gd name="connsiteX27" fmla="*/ 11875678 w 11875678"/>
              <a:gd name="connsiteY27" fmla="*/ 6877877 h 6877877"/>
              <a:gd name="connsiteX28" fmla="*/ 2290895 w 11875678"/>
              <a:gd name="connsiteY28" fmla="*/ 6877877 h 6877877"/>
              <a:gd name="connsiteX29" fmla="*/ 2340825 w 11875678"/>
              <a:gd name="connsiteY29" fmla="*/ 6843948 h 6877877"/>
              <a:gd name="connsiteX30" fmla="*/ 2677054 w 11875678"/>
              <a:gd name="connsiteY30" fmla="*/ 6012927 h 6877877"/>
              <a:gd name="connsiteX31" fmla="*/ 2666235 w 11875678"/>
              <a:gd name="connsiteY31" fmla="*/ 5726284 h 6877877"/>
              <a:gd name="connsiteX32" fmla="*/ 1004775 w 11875678"/>
              <a:gd name="connsiteY32" fmla="*/ 6480852 h 6877877"/>
              <a:gd name="connsiteX33" fmla="*/ 1382081 w 11875678"/>
              <a:gd name="connsiteY33" fmla="*/ 6867819 h 6877877"/>
              <a:gd name="connsiteX34" fmla="*/ 1399251 w 11875678"/>
              <a:gd name="connsiteY34" fmla="*/ 6877877 h 6877877"/>
              <a:gd name="connsiteX35" fmla="*/ 0 w 11875678"/>
              <a:gd name="connsiteY35" fmla="*/ 6877877 h 6877877"/>
              <a:gd name="connsiteX36" fmla="*/ 12776 w 11875678"/>
              <a:gd name="connsiteY36" fmla="*/ 6865466 h 6877877"/>
              <a:gd name="connsiteX37" fmla="*/ 628216 w 11875678"/>
              <a:gd name="connsiteY37" fmla="*/ 6348355 h 6877877"/>
              <a:gd name="connsiteX38" fmla="*/ 755070 w 11875678"/>
              <a:gd name="connsiteY38" fmla="*/ 6260064 h 6877877"/>
              <a:gd name="connsiteX39" fmla="*/ 885018 w 11875678"/>
              <a:gd name="connsiteY39" fmla="*/ 6174871 h 6877877"/>
              <a:gd name="connsiteX40" fmla="*/ 2557326 w 11875678"/>
              <a:gd name="connsiteY40" fmla="*/ 5420527 h 6877877"/>
              <a:gd name="connsiteX41" fmla="*/ 2704291 w 11875678"/>
              <a:gd name="connsiteY41" fmla="*/ 5374058 h 6877877"/>
              <a:gd name="connsiteX42" fmla="*/ 2854350 w 11875678"/>
              <a:gd name="connsiteY42" fmla="*/ 5329139 h 6877877"/>
              <a:gd name="connsiteX43" fmla="*/ 3329279 w 11875678"/>
              <a:gd name="connsiteY43" fmla="*/ 5200575 h 6877877"/>
              <a:gd name="connsiteX44" fmla="*/ 3651055 w 11875678"/>
              <a:gd name="connsiteY44" fmla="*/ 5126225 h 6877877"/>
              <a:gd name="connsiteX45" fmla="*/ 5218166 w 11875678"/>
              <a:gd name="connsiteY45" fmla="*/ 3791021 h 6877877"/>
              <a:gd name="connsiteX46" fmla="*/ 5219713 w 11875678"/>
              <a:gd name="connsiteY46" fmla="*/ 3787923 h 6877877"/>
              <a:gd name="connsiteX47" fmla="*/ 5221260 w 11875678"/>
              <a:gd name="connsiteY47" fmla="*/ 3781727 h 6877877"/>
              <a:gd name="connsiteX48" fmla="*/ 5504362 w 11875678"/>
              <a:gd name="connsiteY48" fmla="*/ 2911211 h 6877877"/>
              <a:gd name="connsiteX49" fmla="*/ 5833873 w 11875678"/>
              <a:gd name="connsiteY49" fmla="*/ 1103574 h 6877877"/>
              <a:gd name="connsiteX50" fmla="*/ 5929787 w 11875678"/>
              <a:gd name="connsiteY50" fmla="*/ 152512 h 6877877"/>
              <a:gd name="connsiteX51" fmla="*/ 5937379 w 11875678"/>
              <a:gd name="connsiteY51" fmla="*/ 43886 h 6877877"/>
              <a:gd name="connsiteX52" fmla="*/ 5937379 w 11875678"/>
              <a:gd name="connsiteY52" fmla="*/ 0 h 6877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875678" h="6877877">
                <a:moveTo>
                  <a:pt x="5937379" y="0"/>
                </a:moveTo>
                <a:lnTo>
                  <a:pt x="6299163" y="0"/>
                </a:lnTo>
                <a:lnTo>
                  <a:pt x="6299163" y="75800"/>
                </a:lnTo>
                <a:lnTo>
                  <a:pt x="6300422" y="189858"/>
                </a:lnTo>
                <a:lnTo>
                  <a:pt x="6299163" y="285303"/>
                </a:lnTo>
                <a:lnTo>
                  <a:pt x="6299163" y="310101"/>
                </a:lnTo>
                <a:lnTo>
                  <a:pt x="6298836" y="310101"/>
                </a:lnTo>
                <a:lnTo>
                  <a:pt x="6297529" y="409230"/>
                </a:lnTo>
                <a:cubicBezTo>
                  <a:pt x="6291395" y="635396"/>
                  <a:pt x="6274931" y="881337"/>
                  <a:pt x="6242660" y="1141567"/>
                </a:cubicBezTo>
                <a:cubicBezTo>
                  <a:pt x="6086409" y="2392805"/>
                  <a:pt x="5772360" y="3205800"/>
                  <a:pt x="5512458" y="3758636"/>
                </a:cubicBezTo>
                <a:cubicBezTo>
                  <a:pt x="5608374" y="3769476"/>
                  <a:pt x="5902311" y="3746248"/>
                  <a:pt x="6055468" y="3746248"/>
                </a:cubicBezTo>
                <a:cubicBezTo>
                  <a:pt x="6208625" y="3746248"/>
                  <a:pt x="7078060" y="3675014"/>
                  <a:pt x="7698423" y="3334330"/>
                </a:cubicBezTo>
                <a:cubicBezTo>
                  <a:pt x="7989266" y="3173280"/>
                  <a:pt x="8199663" y="2978161"/>
                  <a:pt x="8442548" y="2752071"/>
                </a:cubicBezTo>
                <a:cubicBezTo>
                  <a:pt x="8818478" y="2400548"/>
                  <a:pt x="9287231" y="1963854"/>
                  <a:pt x="10251035" y="1516319"/>
                </a:cubicBezTo>
                <a:cubicBezTo>
                  <a:pt x="10761558" y="1279389"/>
                  <a:pt x="11306115" y="1002197"/>
                  <a:pt x="11312303" y="703324"/>
                </a:cubicBezTo>
                <a:cubicBezTo>
                  <a:pt x="11318105" y="480477"/>
                  <a:pt x="11145445" y="310370"/>
                  <a:pt x="10900127" y="174820"/>
                </a:cubicBezTo>
                <a:lnTo>
                  <a:pt x="10684259" y="73474"/>
                </a:lnTo>
                <a:lnTo>
                  <a:pt x="10684259" y="74296"/>
                </a:lnTo>
                <a:lnTo>
                  <a:pt x="10606472" y="39718"/>
                </a:lnTo>
                <a:lnTo>
                  <a:pt x="10598002" y="36576"/>
                </a:lnTo>
                <a:lnTo>
                  <a:pt x="10599405" y="36576"/>
                </a:lnTo>
                <a:lnTo>
                  <a:pt x="10517124" y="0"/>
                </a:lnTo>
                <a:lnTo>
                  <a:pt x="10646318" y="0"/>
                </a:lnTo>
                <a:lnTo>
                  <a:pt x="10684259" y="0"/>
                </a:lnTo>
                <a:lnTo>
                  <a:pt x="11875678" y="0"/>
                </a:lnTo>
                <a:lnTo>
                  <a:pt x="11875678" y="36576"/>
                </a:lnTo>
                <a:lnTo>
                  <a:pt x="11875678" y="45719"/>
                </a:lnTo>
                <a:lnTo>
                  <a:pt x="11875678" y="6877877"/>
                </a:lnTo>
                <a:lnTo>
                  <a:pt x="2290895" y="6877877"/>
                </a:lnTo>
                <a:lnTo>
                  <a:pt x="2340825" y="6843948"/>
                </a:lnTo>
                <a:cubicBezTo>
                  <a:pt x="2563746" y="6654096"/>
                  <a:pt x="2678213" y="6317388"/>
                  <a:pt x="2677054" y="6012927"/>
                </a:cubicBezTo>
                <a:cubicBezTo>
                  <a:pt x="2677054" y="5909116"/>
                  <a:pt x="2673962" y="5813052"/>
                  <a:pt x="2666235" y="5726284"/>
                </a:cubicBezTo>
                <a:cubicBezTo>
                  <a:pt x="1941375" y="5963345"/>
                  <a:pt x="1409708" y="6225197"/>
                  <a:pt x="1004775" y="6480852"/>
                </a:cubicBezTo>
                <a:cubicBezTo>
                  <a:pt x="1124554" y="6643541"/>
                  <a:pt x="1246652" y="6776016"/>
                  <a:pt x="1382081" y="6867819"/>
                </a:cubicBezTo>
                <a:lnTo>
                  <a:pt x="1399251" y="6877877"/>
                </a:lnTo>
                <a:lnTo>
                  <a:pt x="0" y="6877877"/>
                </a:lnTo>
                <a:lnTo>
                  <a:pt x="12776" y="6865466"/>
                </a:lnTo>
                <a:cubicBezTo>
                  <a:pt x="178329" y="6707036"/>
                  <a:pt x="374121" y="6530745"/>
                  <a:pt x="628216" y="6348355"/>
                </a:cubicBezTo>
                <a:cubicBezTo>
                  <a:pt x="668438" y="6318924"/>
                  <a:pt x="710207" y="6289494"/>
                  <a:pt x="755070" y="6260064"/>
                </a:cubicBezTo>
                <a:lnTo>
                  <a:pt x="885018" y="6174871"/>
                </a:lnTo>
                <a:cubicBezTo>
                  <a:pt x="1290332" y="5919293"/>
                  <a:pt x="1824048" y="5657518"/>
                  <a:pt x="2557326" y="5420527"/>
                </a:cubicBezTo>
                <a:lnTo>
                  <a:pt x="2704291" y="5374058"/>
                </a:lnTo>
                <a:lnTo>
                  <a:pt x="2854350" y="5329139"/>
                </a:lnTo>
                <a:cubicBezTo>
                  <a:pt x="3004409" y="5285768"/>
                  <a:pt x="3162203" y="5242397"/>
                  <a:pt x="3329279" y="5200575"/>
                </a:cubicBezTo>
                <a:cubicBezTo>
                  <a:pt x="3440663" y="5172694"/>
                  <a:pt x="3547406" y="5147910"/>
                  <a:pt x="3651055" y="5126225"/>
                </a:cubicBezTo>
                <a:cubicBezTo>
                  <a:pt x="4333282" y="4975976"/>
                  <a:pt x="4785006" y="4875293"/>
                  <a:pt x="5218166" y="3791021"/>
                </a:cubicBezTo>
                <a:cubicBezTo>
                  <a:pt x="5218166" y="3789472"/>
                  <a:pt x="5218166" y="3787923"/>
                  <a:pt x="5219713" y="3787923"/>
                </a:cubicBezTo>
                <a:cubicBezTo>
                  <a:pt x="5219713" y="3784825"/>
                  <a:pt x="5221260" y="3783276"/>
                  <a:pt x="5221260" y="3781727"/>
                </a:cubicBezTo>
                <a:cubicBezTo>
                  <a:pt x="5224354" y="3777080"/>
                  <a:pt x="5352756" y="3498267"/>
                  <a:pt x="5504362" y="2911211"/>
                </a:cubicBezTo>
                <a:cubicBezTo>
                  <a:pt x="5615746" y="2480600"/>
                  <a:pt x="5739506" y="1882701"/>
                  <a:pt x="5833873" y="1103574"/>
                </a:cubicBezTo>
                <a:cubicBezTo>
                  <a:pt x="5880283" y="730275"/>
                  <a:pt x="5909676" y="415836"/>
                  <a:pt x="5929787" y="152512"/>
                </a:cubicBezTo>
                <a:lnTo>
                  <a:pt x="5937379" y="43886"/>
                </a:lnTo>
                <a:lnTo>
                  <a:pt x="593737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rgbClr val="40404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1562" y="5714829"/>
            <a:ext cx="1951329" cy="70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7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947C41F-EF8E-C943-B95C-B6EABCBD42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5" name="Freeform 14">
            <a:extLst>
              <a:ext uri="{FF2B5EF4-FFF2-40B4-BE49-F238E27FC236}">
                <a16:creationId xmlns:a16="http://schemas.microsoft.com/office/drawing/2014/main" id="{5DC03A9D-0FFC-0545-9E94-02E37B637732}"/>
              </a:ext>
            </a:extLst>
          </p:cNvPr>
          <p:cNvSpPr>
            <a:spLocks/>
          </p:cNvSpPr>
          <p:nvPr userDrawn="1"/>
        </p:nvSpPr>
        <p:spPr bwMode="auto">
          <a:xfrm>
            <a:off x="152614" y="0"/>
            <a:ext cx="12039386" cy="6858000"/>
          </a:xfrm>
          <a:custGeom>
            <a:avLst/>
            <a:gdLst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39" fmla="*/ 5955080 w 12039386"/>
              <a:gd name="connsiteY3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2039386" h="6858000">
                <a:moveTo>
                  <a:pt x="5955080" y="0"/>
                </a:moveTo>
                <a:lnTo>
                  <a:pt x="6315920" y="0"/>
                </a:lnTo>
                <a:lnTo>
                  <a:pt x="6317612" y="153282"/>
                </a:lnTo>
                <a:cubicBezTo>
                  <a:pt x="6317804" y="436448"/>
                  <a:pt x="6302877" y="758017"/>
                  <a:pt x="6259850" y="1104991"/>
                </a:cubicBezTo>
                <a:cubicBezTo>
                  <a:pt x="6103599" y="2356229"/>
                  <a:pt x="5789550" y="3169224"/>
                  <a:pt x="5529649" y="3722060"/>
                </a:cubicBezTo>
                <a:cubicBezTo>
                  <a:pt x="5625564" y="3732900"/>
                  <a:pt x="5665787" y="3709672"/>
                  <a:pt x="6072658" y="3709672"/>
                </a:cubicBezTo>
                <a:cubicBezTo>
                  <a:pt x="6479529" y="3709672"/>
                  <a:pt x="7095250" y="3638438"/>
                  <a:pt x="7715613" y="3297754"/>
                </a:cubicBezTo>
                <a:cubicBezTo>
                  <a:pt x="8006456" y="3136704"/>
                  <a:pt x="8216853" y="2941585"/>
                  <a:pt x="8459738" y="2715495"/>
                </a:cubicBezTo>
                <a:cubicBezTo>
                  <a:pt x="8835668" y="2363972"/>
                  <a:pt x="9304421" y="1927278"/>
                  <a:pt x="10268225" y="1479743"/>
                </a:cubicBezTo>
                <a:cubicBezTo>
                  <a:pt x="10778748" y="1242813"/>
                  <a:pt x="11323305" y="965621"/>
                  <a:pt x="11329493" y="666748"/>
                </a:cubicBezTo>
                <a:cubicBezTo>
                  <a:pt x="11337229" y="369618"/>
                  <a:pt x="11027700" y="166249"/>
                  <a:pt x="10651697" y="13540"/>
                </a:cubicBezTo>
                <a:lnTo>
                  <a:pt x="10615192" y="0"/>
                </a:lnTo>
                <a:lnTo>
                  <a:pt x="11892868" y="0"/>
                </a:lnTo>
                <a:lnTo>
                  <a:pt x="12039386" y="0"/>
                </a:lnTo>
                <a:lnTo>
                  <a:pt x="12039386" y="6858000"/>
                </a:lnTo>
                <a:lnTo>
                  <a:pt x="11892868" y="6858000"/>
                </a:lnTo>
                <a:lnTo>
                  <a:pt x="2283510" y="6858000"/>
                </a:lnTo>
                <a:lnTo>
                  <a:pt x="2358015" y="6807372"/>
                </a:lnTo>
                <a:cubicBezTo>
                  <a:pt x="2580936" y="6617520"/>
                  <a:pt x="2695403" y="6280812"/>
                  <a:pt x="2694244" y="5976351"/>
                </a:cubicBezTo>
                <a:cubicBezTo>
                  <a:pt x="2694244" y="5872540"/>
                  <a:pt x="2691152" y="5776476"/>
                  <a:pt x="2683425" y="5689708"/>
                </a:cubicBezTo>
                <a:cubicBezTo>
                  <a:pt x="1958565" y="5926769"/>
                  <a:pt x="1426898" y="6188621"/>
                  <a:pt x="1021965" y="6444276"/>
                </a:cubicBezTo>
                <a:cubicBezTo>
                  <a:pt x="1141744" y="6606965"/>
                  <a:pt x="1263842" y="6739440"/>
                  <a:pt x="1399271" y="6831243"/>
                </a:cubicBezTo>
                <a:lnTo>
                  <a:pt x="1444949" y="6858000"/>
                </a:lnTo>
                <a:lnTo>
                  <a:pt x="0" y="6858000"/>
                </a:lnTo>
                <a:lnTo>
                  <a:pt x="29966" y="6828890"/>
                </a:lnTo>
                <a:cubicBezTo>
                  <a:pt x="195519" y="6670460"/>
                  <a:pt x="391311" y="6494169"/>
                  <a:pt x="645406" y="6311779"/>
                </a:cubicBezTo>
                <a:cubicBezTo>
                  <a:pt x="685628" y="6282348"/>
                  <a:pt x="727397" y="6252918"/>
                  <a:pt x="772260" y="6223488"/>
                </a:cubicBezTo>
                <a:cubicBezTo>
                  <a:pt x="814029" y="6195607"/>
                  <a:pt x="857345" y="6167725"/>
                  <a:pt x="902208" y="6138295"/>
                </a:cubicBezTo>
                <a:cubicBezTo>
                  <a:pt x="1307522" y="5882717"/>
                  <a:pt x="1841238" y="5620942"/>
                  <a:pt x="2574516" y="5383951"/>
                </a:cubicBezTo>
                <a:lnTo>
                  <a:pt x="2721481" y="5337482"/>
                </a:lnTo>
                <a:cubicBezTo>
                  <a:pt x="2770985" y="5321993"/>
                  <a:pt x="2820489" y="5308052"/>
                  <a:pt x="2871540" y="5292563"/>
                </a:cubicBezTo>
                <a:cubicBezTo>
                  <a:pt x="3021599" y="5249192"/>
                  <a:pt x="3179393" y="5205821"/>
                  <a:pt x="3346469" y="5163999"/>
                </a:cubicBezTo>
                <a:cubicBezTo>
                  <a:pt x="3457853" y="5136118"/>
                  <a:pt x="3564596" y="5111334"/>
                  <a:pt x="3668245" y="5089649"/>
                </a:cubicBezTo>
                <a:cubicBezTo>
                  <a:pt x="4350473" y="4939400"/>
                  <a:pt x="4802196" y="4838717"/>
                  <a:pt x="5235357" y="3754445"/>
                </a:cubicBezTo>
                <a:cubicBezTo>
                  <a:pt x="5235357" y="3752896"/>
                  <a:pt x="5235357" y="3751347"/>
                  <a:pt x="5236903" y="3751347"/>
                </a:cubicBezTo>
                <a:cubicBezTo>
                  <a:pt x="5236903" y="3748249"/>
                  <a:pt x="5238450" y="3746700"/>
                  <a:pt x="5238450" y="3745151"/>
                </a:cubicBezTo>
                <a:cubicBezTo>
                  <a:pt x="5241544" y="3740504"/>
                  <a:pt x="5369946" y="3461691"/>
                  <a:pt x="5521553" y="2874635"/>
                </a:cubicBezTo>
                <a:cubicBezTo>
                  <a:pt x="5632936" y="2444024"/>
                  <a:pt x="5756696" y="1846125"/>
                  <a:pt x="5851063" y="1066998"/>
                </a:cubicBezTo>
                <a:cubicBezTo>
                  <a:pt x="5897473" y="693699"/>
                  <a:pt x="5926866" y="379260"/>
                  <a:pt x="5946977" y="115936"/>
                </a:cubicBezTo>
                <a:lnTo>
                  <a:pt x="595508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68E40270-5CBB-7848-B3F0-602DD632B058}"/>
              </a:ext>
            </a:extLst>
          </p:cNvPr>
          <p:cNvSpPr/>
          <p:nvPr userDrawn="1"/>
        </p:nvSpPr>
        <p:spPr>
          <a:xfrm>
            <a:off x="316322" y="0"/>
            <a:ext cx="11875678" cy="6858000"/>
          </a:xfrm>
          <a:custGeom>
            <a:avLst/>
            <a:gdLst>
              <a:gd name="connsiteX0" fmla="*/ 5937379 w 11875678"/>
              <a:gd name="connsiteY0" fmla="*/ 0 h 6877877"/>
              <a:gd name="connsiteX1" fmla="*/ 6299163 w 11875678"/>
              <a:gd name="connsiteY1" fmla="*/ 0 h 6877877"/>
              <a:gd name="connsiteX2" fmla="*/ 6299163 w 11875678"/>
              <a:gd name="connsiteY2" fmla="*/ 75800 h 6877877"/>
              <a:gd name="connsiteX3" fmla="*/ 6300422 w 11875678"/>
              <a:gd name="connsiteY3" fmla="*/ 189858 h 6877877"/>
              <a:gd name="connsiteX4" fmla="*/ 6299163 w 11875678"/>
              <a:gd name="connsiteY4" fmla="*/ 285303 h 6877877"/>
              <a:gd name="connsiteX5" fmla="*/ 6299163 w 11875678"/>
              <a:gd name="connsiteY5" fmla="*/ 310101 h 6877877"/>
              <a:gd name="connsiteX6" fmla="*/ 6298836 w 11875678"/>
              <a:gd name="connsiteY6" fmla="*/ 310101 h 6877877"/>
              <a:gd name="connsiteX7" fmla="*/ 6297529 w 11875678"/>
              <a:gd name="connsiteY7" fmla="*/ 409230 h 6877877"/>
              <a:gd name="connsiteX8" fmla="*/ 6242660 w 11875678"/>
              <a:gd name="connsiteY8" fmla="*/ 1141567 h 6877877"/>
              <a:gd name="connsiteX9" fmla="*/ 5512458 w 11875678"/>
              <a:gd name="connsiteY9" fmla="*/ 3758636 h 6877877"/>
              <a:gd name="connsiteX10" fmla="*/ 6055468 w 11875678"/>
              <a:gd name="connsiteY10" fmla="*/ 3746248 h 6877877"/>
              <a:gd name="connsiteX11" fmla="*/ 7698423 w 11875678"/>
              <a:gd name="connsiteY11" fmla="*/ 3334330 h 6877877"/>
              <a:gd name="connsiteX12" fmla="*/ 8442548 w 11875678"/>
              <a:gd name="connsiteY12" fmla="*/ 2752071 h 6877877"/>
              <a:gd name="connsiteX13" fmla="*/ 10251035 w 11875678"/>
              <a:gd name="connsiteY13" fmla="*/ 1516319 h 6877877"/>
              <a:gd name="connsiteX14" fmla="*/ 11312303 w 11875678"/>
              <a:gd name="connsiteY14" fmla="*/ 703324 h 6877877"/>
              <a:gd name="connsiteX15" fmla="*/ 10900127 w 11875678"/>
              <a:gd name="connsiteY15" fmla="*/ 174820 h 6877877"/>
              <a:gd name="connsiteX16" fmla="*/ 10684259 w 11875678"/>
              <a:gd name="connsiteY16" fmla="*/ 73474 h 6877877"/>
              <a:gd name="connsiteX17" fmla="*/ 10684259 w 11875678"/>
              <a:gd name="connsiteY17" fmla="*/ 74296 h 6877877"/>
              <a:gd name="connsiteX18" fmla="*/ 10606472 w 11875678"/>
              <a:gd name="connsiteY18" fmla="*/ 39718 h 6877877"/>
              <a:gd name="connsiteX19" fmla="*/ 10598002 w 11875678"/>
              <a:gd name="connsiteY19" fmla="*/ 36576 h 6877877"/>
              <a:gd name="connsiteX20" fmla="*/ 10599405 w 11875678"/>
              <a:gd name="connsiteY20" fmla="*/ 36576 h 6877877"/>
              <a:gd name="connsiteX21" fmla="*/ 10517124 w 11875678"/>
              <a:gd name="connsiteY21" fmla="*/ 0 h 6877877"/>
              <a:gd name="connsiteX22" fmla="*/ 10646318 w 11875678"/>
              <a:gd name="connsiteY22" fmla="*/ 0 h 6877877"/>
              <a:gd name="connsiteX23" fmla="*/ 10684259 w 11875678"/>
              <a:gd name="connsiteY23" fmla="*/ 0 h 6877877"/>
              <a:gd name="connsiteX24" fmla="*/ 11875678 w 11875678"/>
              <a:gd name="connsiteY24" fmla="*/ 0 h 6877877"/>
              <a:gd name="connsiteX25" fmla="*/ 11875678 w 11875678"/>
              <a:gd name="connsiteY25" fmla="*/ 36576 h 6877877"/>
              <a:gd name="connsiteX26" fmla="*/ 11875678 w 11875678"/>
              <a:gd name="connsiteY26" fmla="*/ 45719 h 6877877"/>
              <a:gd name="connsiteX27" fmla="*/ 11875678 w 11875678"/>
              <a:gd name="connsiteY27" fmla="*/ 6877877 h 6877877"/>
              <a:gd name="connsiteX28" fmla="*/ 2290895 w 11875678"/>
              <a:gd name="connsiteY28" fmla="*/ 6877877 h 6877877"/>
              <a:gd name="connsiteX29" fmla="*/ 2340825 w 11875678"/>
              <a:gd name="connsiteY29" fmla="*/ 6843948 h 6877877"/>
              <a:gd name="connsiteX30" fmla="*/ 2677054 w 11875678"/>
              <a:gd name="connsiteY30" fmla="*/ 6012927 h 6877877"/>
              <a:gd name="connsiteX31" fmla="*/ 2666235 w 11875678"/>
              <a:gd name="connsiteY31" fmla="*/ 5726284 h 6877877"/>
              <a:gd name="connsiteX32" fmla="*/ 1004775 w 11875678"/>
              <a:gd name="connsiteY32" fmla="*/ 6480852 h 6877877"/>
              <a:gd name="connsiteX33" fmla="*/ 1382081 w 11875678"/>
              <a:gd name="connsiteY33" fmla="*/ 6867819 h 6877877"/>
              <a:gd name="connsiteX34" fmla="*/ 1399251 w 11875678"/>
              <a:gd name="connsiteY34" fmla="*/ 6877877 h 6877877"/>
              <a:gd name="connsiteX35" fmla="*/ 0 w 11875678"/>
              <a:gd name="connsiteY35" fmla="*/ 6877877 h 6877877"/>
              <a:gd name="connsiteX36" fmla="*/ 12776 w 11875678"/>
              <a:gd name="connsiteY36" fmla="*/ 6865466 h 6877877"/>
              <a:gd name="connsiteX37" fmla="*/ 628216 w 11875678"/>
              <a:gd name="connsiteY37" fmla="*/ 6348355 h 6877877"/>
              <a:gd name="connsiteX38" fmla="*/ 755070 w 11875678"/>
              <a:gd name="connsiteY38" fmla="*/ 6260064 h 6877877"/>
              <a:gd name="connsiteX39" fmla="*/ 885018 w 11875678"/>
              <a:gd name="connsiteY39" fmla="*/ 6174871 h 6877877"/>
              <a:gd name="connsiteX40" fmla="*/ 2557326 w 11875678"/>
              <a:gd name="connsiteY40" fmla="*/ 5420527 h 6877877"/>
              <a:gd name="connsiteX41" fmla="*/ 2704291 w 11875678"/>
              <a:gd name="connsiteY41" fmla="*/ 5374058 h 6877877"/>
              <a:gd name="connsiteX42" fmla="*/ 2854350 w 11875678"/>
              <a:gd name="connsiteY42" fmla="*/ 5329139 h 6877877"/>
              <a:gd name="connsiteX43" fmla="*/ 3329279 w 11875678"/>
              <a:gd name="connsiteY43" fmla="*/ 5200575 h 6877877"/>
              <a:gd name="connsiteX44" fmla="*/ 3651055 w 11875678"/>
              <a:gd name="connsiteY44" fmla="*/ 5126225 h 6877877"/>
              <a:gd name="connsiteX45" fmla="*/ 5218166 w 11875678"/>
              <a:gd name="connsiteY45" fmla="*/ 3791021 h 6877877"/>
              <a:gd name="connsiteX46" fmla="*/ 5219713 w 11875678"/>
              <a:gd name="connsiteY46" fmla="*/ 3787923 h 6877877"/>
              <a:gd name="connsiteX47" fmla="*/ 5221260 w 11875678"/>
              <a:gd name="connsiteY47" fmla="*/ 3781727 h 6877877"/>
              <a:gd name="connsiteX48" fmla="*/ 5504362 w 11875678"/>
              <a:gd name="connsiteY48" fmla="*/ 2911211 h 6877877"/>
              <a:gd name="connsiteX49" fmla="*/ 5833873 w 11875678"/>
              <a:gd name="connsiteY49" fmla="*/ 1103574 h 6877877"/>
              <a:gd name="connsiteX50" fmla="*/ 5929787 w 11875678"/>
              <a:gd name="connsiteY50" fmla="*/ 152512 h 6877877"/>
              <a:gd name="connsiteX51" fmla="*/ 5937379 w 11875678"/>
              <a:gd name="connsiteY51" fmla="*/ 43886 h 6877877"/>
              <a:gd name="connsiteX52" fmla="*/ 5937379 w 11875678"/>
              <a:gd name="connsiteY52" fmla="*/ 0 h 6877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875678" h="6877877">
                <a:moveTo>
                  <a:pt x="5937379" y="0"/>
                </a:moveTo>
                <a:lnTo>
                  <a:pt x="6299163" y="0"/>
                </a:lnTo>
                <a:lnTo>
                  <a:pt x="6299163" y="75800"/>
                </a:lnTo>
                <a:lnTo>
                  <a:pt x="6300422" y="189858"/>
                </a:lnTo>
                <a:lnTo>
                  <a:pt x="6299163" y="285303"/>
                </a:lnTo>
                <a:lnTo>
                  <a:pt x="6299163" y="310101"/>
                </a:lnTo>
                <a:lnTo>
                  <a:pt x="6298836" y="310101"/>
                </a:lnTo>
                <a:lnTo>
                  <a:pt x="6297529" y="409230"/>
                </a:lnTo>
                <a:cubicBezTo>
                  <a:pt x="6291395" y="635396"/>
                  <a:pt x="6274931" y="881337"/>
                  <a:pt x="6242660" y="1141567"/>
                </a:cubicBezTo>
                <a:cubicBezTo>
                  <a:pt x="6086409" y="2392805"/>
                  <a:pt x="5772360" y="3205800"/>
                  <a:pt x="5512458" y="3758636"/>
                </a:cubicBezTo>
                <a:cubicBezTo>
                  <a:pt x="5608374" y="3769476"/>
                  <a:pt x="5902311" y="3746248"/>
                  <a:pt x="6055468" y="3746248"/>
                </a:cubicBezTo>
                <a:cubicBezTo>
                  <a:pt x="6208625" y="3746248"/>
                  <a:pt x="7078060" y="3675014"/>
                  <a:pt x="7698423" y="3334330"/>
                </a:cubicBezTo>
                <a:cubicBezTo>
                  <a:pt x="7989266" y="3173280"/>
                  <a:pt x="8199663" y="2978161"/>
                  <a:pt x="8442548" y="2752071"/>
                </a:cubicBezTo>
                <a:cubicBezTo>
                  <a:pt x="8818478" y="2400548"/>
                  <a:pt x="9287231" y="1963854"/>
                  <a:pt x="10251035" y="1516319"/>
                </a:cubicBezTo>
                <a:cubicBezTo>
                  <a:pt x="10761558" y="1279389"/>
                  <a:pt x="11306115" y="1002197"/>
                  <a:pt x="11312303" y="703324"/>
                </a:cubicBezTo>
                <a:cubicBezTo>
                  <a:pt x="11318105" y="480477"/>
                  <a:pt x="11145445" y="310370"/>
                  <a:pt x="10900127" y="174820"/>
                </a:cubicBezTo>
                <a:lnTo>
                  <a:pt x="10684259" y="73474"/>
                </a:lnTo>
                <a:lnTo>
                  <a:pt x="10684259" y="74296"/>
                </a:lnTo>
                <a:lnTo>
                  <a:pt x="10606472" y="39718"/>
                </a:lnTo>
                <a:lnTo>
                  <a:pt x="10598002" y="36576"/>
                </a:lnTo>
                <a:lnTo>
                  <a:pt x="10599405" y="36576"/>
                </a:lnTo>
                <a:lnTo>
                  <a:pt x="10517124" y="0"/>
                </a:lnTo>
                <a:lnTo>
                  <a:pt x="10646318" y="0"/>
                </a:lnTo>
                <a:lnTo>
                  <a:pt x="10684259" y="0"/>
                </a:lnTo>
                <a:lnTo>
                  <a:pt x="11875678" y="0"/>
                </a:lnTo>
                <a:lnTo>
                  <a:pt x="11875678" y="36576"/>
                </a:lnTo>
                <a:lnTo>
                  <a:pt x="11875678" y="45719"/>
                </a:lnTo>
                <a:lnTo>
                  <a:pt x="11875678" y="6877877"/>
                </a:lnTo>
                <a:lnTo>
                  <a:pt x="2290895" y="6877877"/>
                </a:lnTo>
                <a:lnTo>
                  <a:pt x="2340825" y="6843948"/>
                </a:lnTo>
                <a:cubicBezTo>
                  <a:pt x="2563746" y="6654096"/>
                  <a:pt x="2678213" y="6317388"/>
                  <a:pt x="2677054" y="6012927"/>
                </a:cubicBezTo>
                <a:cubicBezTo>
                  <a:pt x="2677054" y="5909116"/>
                  <a:pt x="2673962" y="5813052"/>
                  <a:pt x="2666235" y="5726284"/>
                </a:cubicBezTo>
                <a:cubicBezTo>
                  <a:pt x="1941375" y="5963345"/>
                  <a:pt x="1409708" y="6225197"/>
                  <a:pt x="1004775" y="6480852"/>
                </a:cubicBezTo>
                <a:cubicBezTo>
                  <a:pt x="1124554" y="6643541"/>
                  <a:pt x="1246652" y="6776016"/>
                  <a:pt x="1382081" y="6867819"/>
                </a:cubicBezTo>
                <a:lnTo>
                  <a:pt x="1399251" y="6877877"/>
                </a:lnTo>
                <a:lnTo>
                  <a:pt x="0" y="6877877"/>
                </a:lnTo>
                <a:lnTo>
                  <a:pt x="12776" y="6865466"/>
                </a:lnTo>
                <a:cubicBezTo>
                  <a:pt x="178329" y="6707036"/>
                  <a:pt x="374121" y="6530745"/>
                  <a:pt x="628216" y="6348355"/>
                </a:cubicBezTo>
                <a:cubicBezTo>
                  <a:pt x="668438" y="6318924"/>
                  <a:pt x="710207" y="6289494"/>
                  <a:pt x="755070" y="6260064"/>
                </a:cubicBezTo>
                <a:lnTo>
                  <a:pt x="885018" y="6174871"/>
                </a:lnTo>
                <a:cubicBezTo>
                  <a:pt x="1290332" y="5919293"/>
                  <a:pt x="1824048" y="5657518"/>
                  <a:pt x="2557326" y="5420527"/>
                </a:cubicBezTo>
                <a:lnTo>
                  <a:pt x="2704291" y="5374058"/>
                </a:lnTo>
                <a:lnTo>
                  <a:pt x="2854350" y="5329139"/>
                </a:lnTo>
                <a:cubicBezTo>
                  <a:pt x="3004409" y="5285768"/>
                  <a:pt x="3162203" y="5242397"/>
                  <a:pt x="3329279" y="5200575"/>
                </a:cubicBezTo>
                <a:cubicBezTo>
                  <a:pt x="3440663" y="5172694"/>
                  <a:pt x="3547406" y="5147910"/>
                  <a:pt x="3651055" y="5126225"/>
                </a:cubicBezTo>
                <a:cubicBezTo>
                  <a:pt x="4333282" y="4975976"/>
                  <a:pt x="4785006" y="4875293"/>
                  <a:pt x="5218166" y="3791021"/>
                </a:cubicBezTo>
                <a:cubicBezTo>
                  <a:pt x="5218166" y="3789472"/>
                  <a:pt x="5218166" y="3787923"/>
                  <a:pt x="5219713" y="3787923"/>
                </a:cubicBezTo>
                <a:cubicBezTo>
                  <a:pt x="5219713" y="3784825"/>
                  <a:pt x="5221260" y="3783276"/>
                  <a:pt x="5221260" y="3781727"/>
                </a:cubicBezTo>
                <a:cubicBezTo>
                  <a:pt x="5224354" y="3777080"/>
                  <a:pt x="5352756" y="3498267"/>
                  <a:pt x="5504362" y="2911211"/>
                </a:cubicBezTo>
                <a:cubicBezTo>
                  <a:pt x="5615746" y="2480600"/>
                  <a:pt x="5739506" y="1882701"/>
                  <a:pt x="5833873" y="1103574"/>
                </a:cubicBezTo>
                <a:cubicBezTo>
                  <a:pt x="5880283" y="730275"/>
                  <a:pt x="5909676" y="415836"/>
                  <a:pt x="5929787" y="152512"/>
                </a:cubicBezTo>
                <a:lnTo>
                  <a:pt x="5937379" y="43886"/>
                </a:lnTo>
                <a:lnTo>
                  <a:pt x="593737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rgbClr val="40404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1562" y="5714829"/>
            <a:ext cx="1951329" cy="70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42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5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C652EE-7321-914D-8092-9177E58CDF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5" name="Freeform 14">
            <a:extLst>
              <a:ext uri="{FF2B5EF4-FFF2-40B4-BE49-F238E27FC236}">
                <a16:creationId xmlns:a16="http://schemas.microsoft.com/office/drawing/2014/main" id="{B40F4719-93E3-CC42-9729-307BDF705F2E}"/>
              </a:ext>
            </a:extLst>
          </p:cNvPr>
          <p:cNvSpPr>
            <a:spLocks/>
          </p:cNvSpPr>
          <p:nvPr userDrawn="1"/>
        </p:nvSpPr>
        <p:spPr bwMode="auto">
          <a:xfrm>
            <a:off x="152614" y="0"/>
            <a:ext cx="12039386" cy="6858000"/>
          </a:xfrm>
          <a:custGeom>
            <a:avLst/>
            <a:gdLst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0" fmla="*/ 5955080 w 12039386"/>
              <a:gd name="connsiteY0" fmla="*/ 0 h 6858000"/>
              <a:gd name="connsiteX1" fmla="*/ 6315920 w 12039386"/>
              <a:gd name="connsiteY1" fmla="*/ 0 h 6858000"/>
              <a:gd name="connsiteX2" fmla="*/ 6317612 w 12039386"/>
              <a:gd name="connsiteY2" fmla="*/ 153282 h 6858000"/>
              <a:gd name="connsiteX3" fmla="*/ 6259850 w 12039386"/>
              <a:gd name="connsiteY3" fmla="*/ 1104991 h 6858000"/>
              <a:gd name="connsiteX4" fmla="*/ 5529649 w 12039386"/>
              <a:gd name="connsiteY4" fmla="*/ 3722060 h 6858000"/>
              <a:gd name="connsiteX5" fmla="*/ 6072658 w 12039386"/>
              <a:gd name="connsiteY5" fmla="*/ 3709672 h 6858000"/>
              <a:gd name="connsiteX6" fmla="*/ 7715613 w 12039386"/>
              <a:gd name="connsiteY6" fmla="*/ 3297754 h 6858000"/>
              <a:gd name="connsiteX7" fmla="*/ 8459738 w 12039386"/>
              <a:gd name="connsiteY7" fmla="*/ 2715495 h 6858000"/>
              <a:gd name="connsiteX8" fmla="*/ 10268225 w 12039386"/>
              <a:gd name="connsiteY8" fmla="*/ 1479743 h 6858000"/>
              <a:gd name="connsiteX9" fmla="*/ 11329493 w 12039386"/>
              <a:gd name="connsiteY9" fmla="*/ 666748 h 6858000"/>
              <a:gd name="connsiteX10" fmla="*/ 10651697 w 12039386"/>
              <a:gd name="connsiteY10" fmla="*/ 13540 h 6858000"/>
              <a:gd name="connsiteX11" fmla="*/ 10615192 w 12039386"/>
              <a:gd name="connsiteY11" fmla="*/ 0 h 6858000"/>
              <a:gd name="connsiteX12" fmla="*/ 11892868 w 12039386"/>
              <a:gd name="connsiteY12" fmla="*/ 0 h 6858000"/>
              <a:gd name="connsiteX13" fmla="*/ 12039386 w 12039386"/>
              <a:gd name="connsiteY13" fmla="*/ 0 h 6858000"/>
              <a:gd name="connsiteX14" fmla="*/ 12039386 w 12039386"/>
              <a:gd name="connsiteY14" fmla="*/ 6858000 h 6858000"/>
              <a:gd name="connsiteX15" fmla="*/ 11892868 w 12039386"/>
              <a:gd name="connsiteY15" fmla="*/ 6858000 h 6858000"/>
              <a:gd name="connsiteX16" fmla="*/ 2283510 w 12039386"/>
              <a:gd name="connsiteY16" fmla="*/ 6858000 h 6858000"/>
              <a:gd name="connsiteX17" fmla="*/ 2358015 w 12039386"/>
              <a:gd name="connsiteY17" fmla="*/ 6807372 h 6858000"/>
              <a:gd name="connsiteX18" fmla="*/ 2694244 w 12039386"/>
              <a:gd name="connsiteY18" fmla="*/ 5976351 h 6858000"/>
              <a:gd name="connsiteX19" fmla="*/ 2683425 w 12039386"/>
              <a:gd name="connsiteY19" fmla="*/ 5689708 h 6858000"/>
              <a:gd name="connsiteX20" fmla="*/ 1021965 w 12039386"/>
              <a:gd name="connsiteY20" fmla="*/ 6444276 h 6858000"/>
              <a:gd name="connsiteX21" fmla="*/ 1399271 w 12039386"/>
              <a:gd name="connsiteY21" fmla="*/ 6831243 h 6858000"/>
              <a:gd name="connsiteX22" fmla="*/ 1444949 w 12039386"/>
              <a:gd name="connsiteY22" fmla="*/ 6858000 h 6858000"/>
              <a:gd name="connsiteX23" fmla="*/ 0 w 12039386"/>
              <a:gd name="connsiteY23" fmla="*/ 6858000 h 6858000"/>
              <a:gd name="connsiteX24" fmla="*/ 29966 w 12039386"/>
              <a:gd name="connsiteY24" fmla="*/ 6828890 h 6858000"/>
              <a:gd name="connsiteX25" fmla="*/ 645406 w 12039386"/>
              <a:gd name="connsiteY25" fmla="*/ 6311779 h 6858000"/>
              <a:gd name="connsiteX26" fmla="*/ 772260 w 12039386"/>
              <a:gd name="connsiteY26" fmla="*/ 6223488 h 6858000"/>
              <a:gd name="connsiteX27" fmla="*/ 902208 w 12039386"/>
              <a:gd name="connsiteY27" fmla="*/ 6138295 h 6858000"/>
              <a:gd name="connsiteX28" fmla="*/ 2574516 w 12039386"/>
              <a:gd name="connsiteY28" fmla="*/ 5383951 h 6858000"/>
              <a:gd name="connsiteX29" fmla="*/ 2721481 w 12039386"/>
              <a:gd name="connsiteY29" fmla="*/ 5337482 h 6858000"/>
              <a:gd name="connsiteX30" fmla="*/ 2871540 w 12039386"/>
              <a:gd name="connsiteY30" fmla="*/ 5292563 h 6858000"/>
              <a:gd name="connsiteX31" fmla="*/ 3346469 w 12039386"/>
              <a:gd name="connsiteY31" fmla="*/ 5163999 h 6858000"/>
              <a:gd name="connsiteX32" fmla="*/ 3668245 w 12039386"/>
              <a:gd name="connsiteY32" fmla="*/ 5089649 h 6858000"/>
              <a:gd name="connsiteX33" fmla="*/ 5235357 w 12039386"/>
              <a:gd name="connsiteY33" fmla="*/ 3754445 h 6858000"/>
              <a:gd name="connsiteX34" fmla="*/ 5236903 w 12039386"/>
              <a:gd name="connsiteY34" fmla="*/ 3751347 h 6858000"/>
              <a:gd name="connsiteX35" fmla="*/ 5238450 w 12039386"/>
              <a:gd name="connsiteY35" fmla="*/ 3745151 h 6858000"/>
              <a:gd name="connsiteX36" fmla="*/ 5521553 w 12039386"/>
              <a:gd name="connsiteY36" fmla="*/ 2874635 h 6858000"/>
              <a:gd name="connsiteX37" fmla="*/ 5851063 w 12039386"/>
              <a:gd name="connsiteY37" fmla="*/ 1066998 h 6858000"/>
              <a:gd name="connsiteX38" fmla="*/ 5946977 w 12039386"/>
              <a:gd name="connsiteY38" fmla="*/ 115936 h 6858000"/>
              <a:gd name="connsiteX39" fmla="*/ 5955080 w 12039386"/>
              <a:gd name="connsiteY3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2039386" h="6858000">
                <a:moveTo>
                  <a:pt x="5955080" y="0"/>
                </a:moveTo>
                <a:lnTo>
                  <a:pt x="6315920" y="0"/>
                </a:lnTo>
                <a:lnTo>
                  <a:pt x="6317612" y="153282"/>
                </a:lnTo>
                <a:cubicBezTo>
                  <a:pt x="6317804" y="436448"/>
                  <a:pt x="6302877" y="758017"/>
                  <a:pt x="6259850" y="1104991"/>
                </a:cubicBezTo>
                <a:cubicBezTo>
                  <a:pt x="6103599" y="2356229"/>
                  <a:pt x="5789550" y="3169224"/>
                  <a:pt x="5529649" y="3722060"/>
                </a:cubicBezTo>
                <a:cubicBezTo>
                  <a:pt x="5625564" y="3732900"/>
                  <a:pt x="5665787" y="3709672"/>
                  <a:pt x="6072658" y="3709672"/>
                </a:cubicBezTo>
                <a:cubicBezTo>
                  <a:pt x="6479529" y="3709672"/>
                  <a:pt x="7095250" y="3638438"/>
                  <a:pt x="7715613" y="3297754"/>
                </a:cubicBezTo>
                <a:cubicBezTo>
                  <a:pt x="8006456" y="3136704"/>
                  <a:pt x="8216853" y="2941585"/>
                  <a:pt x="8459738" y="2715495"/>
                </a:cubicBezTo>
                <a:cubicBezTo>
                  <a:pt x="8835668" y="2363972"/>
                  <a:pt x="9304421" y="1927278"/>
                  <a:pt x="10268225" y="1479743"/>
                </a:cubicBezTo>
                <a:cubicBezTo>
                  <a:pt x="10778748" y="1242813"/>
                  <a:pt x="11323305" y="965621"/>
                  <a:pt x="11329493" y="666748"/>
                </a:cubicBezTo>
                <a:cubicBezTo>
                  <a:pt x="11337229" y="369618"/>
                  <a:pt x="11027700" y="166249"/>
                  <a:pt x="10651697" y="13540"/>
                </a:cubicBezTo>
                <a:lnTo>
                  <a:pt x="10615192" y="0"/>
                </a:lnTo>
                <a:lnTo>
                  <a:pt x="11892868" y="0"/>
                </a:lnTo>
                <a:lnTo>
                  <a:pt x="12039386" y="0"/>
                </a:lnTo>
                <a:lnTo>
                  <a:pt x="12039386" y="6858000"/>
                </a:lnTo>
                <a:lnTo>
                  <a:pt x="11892868" y="6858000"/>
                </a:lnTo>
                <a:lnTo>
                  <a:pt x="2283510" y="6858000"/>
                </a:lnTo>
                <a:lnTo>
                  <a:pt x="2358015" y="6807372"/>
                </a:lnTo>
                <a:cubicBezTo>
                  <a:pt x="2580936" y="6617520"/>
                  <a:pt x="2695403" y="6280812"/>
                  <a:pt x="2694244" y="5976351"/>
                </a:cubicBezTo>
                <a:cubicBezTo>
                  <a:pt x="2694244" y="5872540"/>
                  <a:pt x="2691152" y="5776476"/>
                  <a:pt x="2683425" y="5689708"/>
                </a:cubicBezTo>
                <a:cubicBezTo>
                  <a:pt x="1958565" y="5926769"/>
                  <a:pt x="1426898" y="6188621"/>
                  <a:pt x="1021965" y="6444276"/>
                </a:cubicBezTo>
                <a:cubicBezTo>
                  <a:pt x="1141744" y="6606965"/>
                  <a:pt x="1263842" y="6739440"/>
                  <a:pt x="1399271" y="6831243"/>
                </a:cubicBezTo>
                <a:lnTo>
                  <a:pt x="1444949" y="6858000"/>
                </a:lnTo>
                <a:lnTo>
                  <a:pt x="0" y="6858000"/>
                </a:lnTo>
                <a:lnTo>
                  <a:pt x="29966" y="6828890"/>
                </a:lnTo>
                <a:cubicBezTo>
                  <a:pt x="195519" y="6670460"/>
                  <a:pt x="391311" y="6494169"/>
                  <a:pt x="645406" y="6311779"/>
                </a:cubicBezTo>
                <a:cubicBezTo>
                  <a:pt x="685628" y="6282348"/>
                  <a:pt x="727397" y="6252918"/>
                  <a:pt x="772260" y="6223488"/>
                </a:cubicBezTo>
                <a:cubicBezTo>
                  <a:pt x="814029" y="6195607"/>
                  <a:pt x="857345" y="6167725"/>
                  <a:pt x="902208" y="6138295"/>
                </a:cubicBezTo>
                <a:cubicBezTo>
                  <a:pt x="1307522" y="5882717"/>
                  <a:pt x="1841238" y="5620942"/>
                  <a:pt x="2574516" y="5383951"/>
                </a:cubicBezTo>
                <a:lnTo>
                  <a:pt x="2721481" y="5337482"/>
                </a:lnTo>
                <a:cubicBezTo>
                  <a:pt x="2770985" y="5321993"/>
                  <a:pt x="2820489" y="5308052"/>
                  <a:pt x="2871540" y="5292563"/>
                </a:cubicBezTo>
                <a:cubicBezTo>
                  <a:pt x="3021599" y="5249192"/>
                  <a:pt x="3179393" y="5205821"/>
                  <a:pt x="3346469" y="5163999"/>
                </a:cubicBezTo>
                <a:cubicBezTo>
                  <a:pt x="3457853" y="5136118"/>
                  <a:pt x="3564596" y="5111334"/>
                  <a:pt x="3668245" y="5089649"/>
                </a:cubicBezTo>
                <a:cubicBezTo>
                  <a:pt x="4350473" y="4939400"/>
                  <a:pt x="4802196" y="4838717"/>
                  <a:pt x="5235357" y="3754445"/>
                </a:cubicBezTo>
                <a:cubicBezTo>
                  <a:pt x="5235357" y="3752896"/>
                  <a:pt x="5235357" y="3751347"/>
                  <a:pt x="5236903" y="3751347"/>
                </a:cubicBezTo>
                <a:cubicBezTo>
                  <a:pt x="5236903" y="3748249"/>
                  <a:pt x="5238450" y="3746700"/>
                  <a:pt x="5238450" y="3745151"/>
                </a:cubicBezTo>
                <a:cubicBezTo>
                  <a:pt x="5241544" y="3740504"/>
                  <a:pt x="5369946" y="3461691"/>
                  <a:pt x="5521553" y="2874635"/>
                </a:cubicBezTo>
                <a:cubicBezTo>
                  <a:pt x="5632936" y="2444024"/>
                  <a:pt x="5756696" y="1846125"/>
                  <a:pt x="5851063" y="1066998"/>
                </a:cubicBezTo>
                <a:cubicBezTo>
                  <a:pt x="5897473" y="693699"/>
                  <a:pt x="5926866" y="379260"/>
                  <a:pt x="5946977" y="115936"/>
                </a:cubicBezTo>
                <a:lnTo>
                  <a:pt x="5955080" y="0"/>
                </a:lnTo>
                <a:close/>
              </a:path>
            </a:pathLst>
          </a:custGeom>
          <a:solidFill>
            <a:srgbClr val="0A5A96">
              <a:alpha val="9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C2035360-0092-3549-AE74-DDBD94AA6034}"/>
              </a:ext>
            </a:extLst>
          </p:cNvPr>
          <p:cNvSpPr/>
          <p:nvPr userDrawn="1"/>
        </p:nvSpPr>
        <p:spPr>
          <a:xfrm>
            <a:off x="316322" y="0"/>
            <a:ext cx="11875678" cy="6858000"/>
          </a:xfrm>
          <a:custGeom>
            <a:avLst/>
            <a:gdLst>
              <a:gd name="connsiteX0" fmla="*/ 5937379 w 11875678"/>
              <a:gd name="connsiteY0" fmla="*/ 0 h 6877877"/>
              <a:gd name="connsiteX1" fmla="*/ 6299163 w 11875678"/>
              <a:gd name="connsiteY1" fmla="*/ 0 h 6877877"/>
              <a:gd name="connsiteX2" fmla="*/ 6299163 w 11875678"/>
              <a:gd name="connsiteY2" fmla="*/ 75800 h 6877877"/>
              <a:gd name="connsiteX3" fmla="*/ 6300422 w 11875678"/>
              <a:gd name="connsiteY3" fmla="*/ 189858 h 6877877"/>
              <a:gd name="connsiteX4" fmla="*/ 6299163 w 11875678"/>
              <a:gd name="connsiteY4" fmla="*/ 285303 h 6877877"/>
              <a:gd name="connsiteX5" fmla="*/ 6299163 w 11875678"/>
              <a:gd name="connsiteY5" fmla="*/ 310101 h 6877877"/>
              <a:gd name="connsiteX6" fmla="*/ 6298836 w 11875678"/>
              <a:gd name="connsiteY6" fmla="*/ 310101 h 6877877"/>
              <a:gd name="connsiteX7" fmla="*/ 6297529 w 11875678"/>
              <a:gd name="connsiteY7" fmla="*/ 409230 h 6877877"/>
              <a:gd name="connsiteX8" fmla="*/ 6242660 w 11875678"/>
              <a:gd name="connsiteY8" fmla="*/ 1141567 h 6877877"/>
              <a:gd name="connsiteX9" fmla="*/ 5512458 w 11875678"/>
              <a:gd name="connsiteY9" fmla="*/ 3758636 h 6877877"/>
              <a:gd name="connsiteX10" fmla="*/ 6055468 w 11875678"/>
              <a:gd name="connsiteY10" fmla="*/ 3746248 h 6877877"/>
              <a:gd name="connsiteX11" fmla="*/ 7698423 w 11875678"/>
              <a:gd name="connsiteY11" fmla="*/ 3334330 h 6877877"/>
              <a:gd name="connsiteX12" fmla="*/ 8442548 w 11875678"/>
              <a:gd name="connsiteY12" fmla="*/ 2752071 h 6877877"/>
              <a:gd name="connsiteX13" fmla="*/ 10251035 w 11875678"/>
              <a:gd name="connsiteY13" fmla="*/ 1516319 h 6877877"/>
              <a:gd name="connsiteX14" fmla="*/ 11312303 w 11875678"/>
              <a:gd name="connsiteY14" fmla="*/ 703324 h 6877877"/>
              <a:gd name="connsiteX15" fmla="*/ 10900127 w 11875678"/>
              <a:gd name="connsiteY15" fmla="*/ 174820 h 6877877"/>
              <a:gd name="connsiteX16" fmla="*/ 10684259 w 11875678"/>
              <a:gd name="connsiteY16" fmla="*/ 73474 h 6877877"/>
              <a:gd name="connsiteX17" fmla="*/ 10684259 w 11875678"/>
              <a:gd name="connsiteY17" fmla="*/ 74296 h 6877877"/>
              <a:gd name="connsiteX18" fmla="*/ 10606472 w 11875678"/>
              <a:gd name="connsiteY18" fmla="*/ 39718 h 6877877"/>
              <a:gd name="connsiteX19" fmla="*/ 10598002 w 11875678"/>
              <a:gd name="connsiteY19" fmla="*/ 36576 h 6877877"/>
              <a:gd name="connsiteX20" fmla="*/ 10599405 w 11875678"/>
              <a:gd name="connsiteY20" fmla="*/ 36576 h 6877877"/>
              <a:gd name="connsiteX21" fmla="*/ 10517124 w 11875678"/>
              <a:gd name="connsiteY21" fmla="*/ 0 h 6877877"/>
              <a:gd name="connsiteX22" fmla="*/ 10646318 w 11875678"/>
              <a:gd name="connsiteY22" fmla="*/ 0 h 6877877"/>
              <a:gd name="connsiteX23" fmla="*/ 10684259 w 11875678"/>
              <a:gd name="connsiteY23" fmla="*/ 0 h 6877877"/>
              <a:gd name="connsiteX24" fmla="*/ 11875678 w 11875678"/>
              <a:gd name="connsiteY24" fmla="*/ 0 h 6877877"/>
              <a:gd name="connsiteX25" fmla="*/ 11875678 w 11875678"/>
              <a:gd name="connsiteY25" fmla="*/ 36576 h 6877877"/>
              <a:gd name="connsiteX26" fmla="*/ 11875678 w 11875678"/>
              <a:gd name="connsiteY26" fmla="*/ 45719 h 6877877"/>
              <a:gd name="connsiteX27" fmla="*/ 11875678 w 11875678"/>
              <a:gd name="connsiteY27" fmla="*/ 6877877 h 6877877"/>
              <a:gd name="connsiteX28" fmla="*/ 2290895 w 11875678"/>
              <a:gd name="connsiteY28" fmla="*/ 6877877 h 6877877"/>
              <a:gd name="connsiteX29" fmla="*/ 2340825 w 11875678"/>
              <a:gd name="connsiteY29" fmla="*/ 6843948 h 6877877"/>
              <a:gd name="connsiteX30" fmla="*/ 2677054 w 11875678"/>
              <a:gd name="connsiteY30" fmla="*/ 6012927 h 6877877"/>
              <a:gd name="connsiteX31" fmla="*/ 2666235 w 11875678"/>
              <a:gd name="connsiteY31" fmla="*/ 5726284 h 6877877"/>
              <a:gd name="connsiteX32" fmla="*/ 1004775 w 11875678"/>
              <a:gd name="connsiteY32" fmla="*/ 6480852 h 6877877"/>
              <a:gd name="connsiteX33" fmla="*/ 1382081 w 11875678"/>
              <a:gd name="connsiteY33" fmla="*/ 6867819 h 6877877"/>
              <a:gd name="connsiteX34" fmla="*/ 1399251 w 11875678"/>
              <a:gd name="connsiteY34" fmla="*/ 6877877 h 6877877"/>
              <a:gd name="connsiteX35" fmla="*/ 0 w 11875678"/>
              <a:gd name="connsiteY35" fmla="*/ 6877877 h 6877877"/>
              <a:gd name="connsiteX36" fmla="*/ 12776 w 11875678"/>
              <a:gd name="connsiteY36" fmla="*/ 6865466 h 6877877"/>
              <a:gd name="connsiteX37" fmla="*/ 628216 w 11875678"/>
              <a:gd name="connsiteY37" fmla="*/ 6348355 h 6877877"/>
              <a:gd name="connsiteX38" fmla="*/ 755070 w 11875678"/>
              <a:gd name="connsiteY38" fmla="*/ 6260064 h 6877877"/>
              <a:gd name="connsiteX39" fmla="*/ 885018 w 11875678"/>
              <a:gd name="connsiteY39" fmla="*/ 6174871 h 6877877"/>
              <a:gd name="connsiteX40" fmla="*/ 2557326 w 11875678"/>
              <a:gd name="connsiteY40" fmla="*/ 5420527 h 6877877"/>
              <a:gd name="connsiteX41" fmla="*/ 2704291 w 11875678"/>
              <a:gd name="connsiteY41" fmla="*/ 5374058 h 6877877"/>
              <a:gd name="connsiteX42" fmla="*/ 2854350 w 11875678"/>
              <a:gd name="connsiteY42" fmla="*/ 5329139 h 6877877"/>
              <a:gd name="connsiteX43" fmla="*/ 3329279 w 11875678"/>
              <a:gd name="connsiteY43" fmla="*/ 5200575 h 6877877"/>
              <a:gd name="connsiteX44" fmla="*/ 3651055 w 11875678"/>
              <a:gd name="connsiteY44" fmla="*/ 5126225 h 6877877"/>
              <a:gd name="connsiteX45" fmla="*/ 5218166 w 11875678"/>
              <a:gd name="connsiteY45" fmla="*/ 3791021 h 6877877"/>
              <a:gd name="connsiteX46" fmla="*/ 5219713 w 11875678"/>
              <a:gd name="connsiteY46" fmla="*/ 3787923 h 6877877"/>
              <a:gd name="connsiteX47" fmla="*/ 5221260 w 11875678"/>
              <a:gd name="connsiteY47" fmla="*/ 3781727 h 6877877"/>
              <a:gd name="connsiteX48" fmla="*/ 5504362 w 11875678"/>
              <a:gd name="connsiteY48" fmla="*/ 2911211 h 6877877"/>
              <a:gd name="connsiteX49" fmla="*/ 5833873 w 11875678"/>
              <a:gd name="connsiteY49" fmla="*/ 1103574 h 6877877"/>
              <a:gd name="connsiteX50" fmla="*/ 5929787 w 11875678"/>
              <a:gd name="connsiteY50" fmla="*/ 152512 h 6877877"/>
              <a:gd name="connsiteX51" fmla="*/ 5937379 w 11875678"/>
              <a:gd name="connsiteY51" fmla="*/ 43886 h 6877877"/>
              <a:gd name="connsiteX52" fmla="*/ 5937379 w 11875678"/>
              <a:gd name="connsiteY52" fmla="*/ 0 h 6877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875678" h="6877877">
                <a:moveTo>
                  <a:pt x="5937379" y="0"/>
                </a:moveTo>
                <a:lnTo>
                  <a:pt x="6299163" y="0"/>
                </a:lnTo>
                <a:lnTo>
                  <a:pt x="6299163" y="75800"/>
                </a:lnTo>
                <a:lnTo>
                  <a:pt x="6300422" y="189858"/>
                </a:lnTo>
                <a:lnTo>
                  <a:pt x="6299163" y="285303"/>
                </a:lnTo>
                <a:lnTo>
                  <a:pt x="6299163" y="310101"/>
                </a:lnTo>
                <a:lnTo>
                  <a:pt x="6298836" y="310101"/>
                </a:lnTo>
                <a:lnTo>
                  <a:pt x="6297529" y="409230"/>
                </a:lnTo>
                <a:cubicBezTo>
                  <a:pt x="6291395" y="635396"/>
                  <a:pt x="6274931" y="881337"/>
                  <a:pt x="6242660" y="1141567"/>
                </a:cubicBezTo>
                <a:cubicBezTo>
                  <a:pt x="6086409" y="2392805"/>
                  <a:pt x="5772360" y="3205800"/>
                  <a:pt x="5512458" y="3758636"/>
                </a:cubicBezTo>
                <a:cubicBezTo>
                  <a:pt x="5608374" y="3769476"/>
                  <a:pt x="5902311" y="3746248"/>
                  <a:pt x="6055468" y="3746248"/>
                </a:cubicBezTo>
                <a:cubicBezTo>
                  <a:pt x="6208625" y="3746248"/>
                  <a:pt x="7078060" y="3675014"/>
                  <a:pt x="7698423" y="3334330"/>
                </a:cubicBezTo>
                <a:cubicBezTo>
                  <a:pt x="7989266" y="3173280"/>
                  <a:pt x="8199663" y="2978161"/>
                  <a:pt x="8442548" y="2752071"/>
                </a:cubicBezTo>
                <a:cubicBezTo>
                  <a:pt x="8818478" y="2400548"/>
                  <a:pt x="9287231" y="1963854"/>
                  <a:pt x="10251035" y="1516319"/>
                </a:cubicBezTo>
                <a:cubicBezTo>
                  <a:pt x="10761558" y="1279389"/>
                  <a:pt x="11306115" y="1002197"/>
                  <a:pt x="11312303" y="703324"/>
                </a:cubicBezTo>
                <a:cubicBezTo>
                  <a:pt x="11318105" y="480477"/>
                  <a:pt x="11145445" y="310370"/>
                  <a:pt x="10900127" y="174820"/>
                </a:cubicBezTo>
                <a:lnTo>
                  <a:pt x="10684259" y="73474"/>
                </a:lnTo>
                <a:lnTo>
                  <a:pt x="10684259" y="74296"/>
                </a:lnTo>
                <a:lnTo>
                  <a:pt x="10606472" y="39718"/>
                </a:lnTo>
                <a:lnTo>
                  <a:pt x="10598002" y="36576"/>
                </a:lnTo>
                <a:lnTo>
                  <a:pt x="10599405" y="36576"/>
                </a:lnTo>
                <a:lnTo>
                  <a:pt x="10517124" y="0"/>
                </a:lnTo>
                <a:lnTo>
                  <a:pt x="10646318" y="0"/>
                </a:lnTo>
                <a:lnTo>
                  <a:pt x="10684259" y="0"/>
                </a:lnTo>
                <a:lnTo>
                  <a:pt x="11875678" y="0"/>
                </a:lnTo>
                <a:lnTo>
                  <a:pt x="11875678" y="36576"/>
                </a:lnTo>
                <a:lnTo>
                  <a:pt x="11875678" y="45719"/>
                </a:lnTo>
                <a:lnTo>
                  <a:pt x="11875678" y="6877877"/>
                </a:lnTo>
                <a:lnTo>
                  <a:pt x="2290895" y="6877877"/>
                </a:lnTo>
                <a:lnTo>
                  <a:pt x="2340825" y="6843948"/>
                </a:lnTo>
                <a:cubicBezTo>
                  <a:pt x="2563746" y="6654096"/>
                  <a:pt x="2678213" y="6317388"/>
                  <a:pt x="2677054" y="6012927"/>
                </a:cubicBezTo>
                <a:cubicBezTo>
                  <a:pt x="2677054" y="5909116"/>
                  <a:pt x="2673962" y="5813052"/>
                  <a:pt x="2666235" y="5726284"/>
                </a:cubicBezTo>
                <a:cubicBezTo>
                  <a:pt x="1941375" y="5963345"/>
                  <a:pt x="1409708" y="6225197"/>
                  <a:pt x="1004775" y="6480852"/>
                </a:cubicBezTo>
                <a:cubicBezTo>
                  <a:pt x="1124554" y="6643541"/>
                  <a:pt x="1246652" y="6776016"/>
                  <a:pt x="1382081" y="6867819"/>
                </a:cubicBezTo>
                <a:lnTo>
                  <a:pt x="1399251" y="6877877"/>
                </a:lnTo>
                <a:lnTo>
                  <a:pt x="0" y="6877877"/>
                </a:lnTo>
                <a:lnTo>
                  <a:pt x="12776" y="6865466"/>
                </a:lnTo>
                <a:cubicBezTo>
                  <a:pt x="178329" y="6707036"/>
                  <a:pt x="374121" y="6530745"/>
                  <a:pt x="628216" y="6348355"/>
                </a:cubicBezTo>
                <a:cubicBezTo>
                  <a:pt x="668438" y="6318924"/>
                  <a:pt x="710207" y="6289494"/>
                  <a:pt x="755070" y="6260064"/>
                </a:cubicBezTo>
                <a:lnTo>
                  <a:pt x="885018" y="6174871"/>
                </a:lnTo>
                <a:cubicBezTo>
                  <a:pt x="1290332" y="5919293"/>
                  <a:pt x="1824048" y="5657518"/>
                  <a:pt x="2557326" y="5420527"/>
                </a:cubicBezTo>
                <a:lnTo>
                  <a:pt x="2704291" y="5374058"/>
                </a:lnTo>
                <a:lnTo>
                  <a:pt x="2854350" y="5329139"/>
                </a:lnTo>
                <a:cubicBezTo>
                  <a:pt x="3004409" y="5285768"/>
                  <a:pt x="3162203" y="5242397"/>
                  <a:pt x="3329279" y="5200575"/>
                </a:cubicBezTo>
                <a:cubicBezTo>
                  <a:pt x="3440663" y="5172694"/>
                  <a:pt x="3547406" y="5147910"/>
                  <a:pt x="3651055" y="5126225"/>
                </a:cubicBezTo>
                <a:cubicBezTo>
                  <a:pt x="4333282" y="4975976"/>
                  <a:pt x="4785006" y="4875293"/>
                  <a:pt x="5218166" y="3791021"/>
                </a:cubicBezTo>
                <a:cubicBezTo>
                  <a:pt x="5218166" y="3789472"/>
                  <a:pt x="5218166" y="3787923"/>
                  <a:pt x="5219713" y="3787923"/>
                </a:cubicBezTo>
                <a:cubicBezTo>
                  <a:pt x="5219713" y="3784825"/>
                  <a:pt x="5221260" y="3783276"/>
                  <a:pt x="5221260" y="3781727"/>
                </a:cubicBezTo>
                <a:cubicBezTo>
                  <a:pt x="5224354" y="3777080"/>
                  <a:pt x="5352756" y="3498267"/>
                  <a:pt x="5504362" y="2911211"/>
                </a:cubicBezTo>
                <a:cubicBezTo>
                  <a:pt x="5615746" y="2480600"/>
                  <a:pt x="5739506" y="1882701"/>
                  <a:pt x="5833873" y="1103574"/>
                </a:cubicBezTo>
                <a:cubicBezTo>
                  <a:pt x="5880283" y="730275"/>
                  <a:pt x="5909676" y="415836"/>
                  <a:pt x="5929787" y="152512"/>
                </a:cubicBezTo>
                <a:lnTo>
                  <a:pt x="5937379" y="43886"/>
                </a:lnTo>
                <a:lnTo>
                  <a:pt x="593737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rgbClr val="40404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1562" y="5714829"/>
            <a:ext cx="1951329" cy="70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03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867E14-D45B-CC4E-9B13-60F68EB70B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92C896E0-C2C4-AD4D-89E9-8C09F1AA67F1}"/>
              </a:ext>
            </a:extLst>
          </p:cNvPr>
          <p:cNvGrpSpPr/>
          <p:nvPr userDrawn="1"/>
        </p:nvGrpSpPr>
        <p:grpSpPr>
          <a:xfrm>
            <a:off x="152615" y="0"/>
            <a:ext cx="12039385" cy="6858001"/>
            <a:chOff x="152615" y="0"/>
            <a:chExt cx="12039385" cy="6858001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0856291-F09D-BD42-910B-7CA3279F34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2615" y="0"/>
              <a:ext cx="6101087" cy="6858000"/>
            </a:xfrm>
            <a:custGeom>
              <a:avLst/>
              <a:gdLst>
                <a:gd name="connsiteX0" fmla="*/ 5955080 w 6101087"/>
                <a:gd name="connsiteY0" fmla="*/ 0 h 6858000"/>
                <a:gd name="connsiteX1" fmla="*/ 6101087 w 6101087"/>
                <a:gd name="connsiteY1" fmla="*/ 0 h 6858000"/>
                <a:gd name="connsiteX2" fmla="*/ 6101087 w 6101087"/>
                <a:gd name="connsiteY2" fmla="*/ 43759 h 6858000"/>
                <a:gd name="connsiteX3" fmla="*/ 6093495 w 6101087"/>
                <a:gd name="connsiteY3" fmla="*/ 152071 h 6858000"/>
                <a:gd name="connsiteX4" fmla="*/ 5997581 w 6101087"/>
                <a:gd name="connsiteY4" fmla="*/ 1100385 h 6858000"/>
                <a:gd name="connsiteX5" fmla="*/ 5668070 w 6101087"/>
                <a:gd name="connsiteY5" fmla="*/ 2902798 h 6858000"/>
                <a:gd name="connsiteX6" fmla="*/ 5384968 w 6101087"/>
                <a:gd name="connsiteY6" fmla="*/ 3770798 h 6858000"/>
                <a:gd name="connsiteX7" fmla="*/ 5383421 w 6101087"/>
                <a:gd name="connsiteY7" fmla="*/ 3776976 h 6858000"/>
                <a:gd name="connsiteX8" fmla="*/ 5381874 w 6101087"/>
                <a:gd name="connsiteY8" fmla="*/ 3780065 h 6858000"/>
                <a:gd name="connsiteX9" fmla="*/ 3814763 w 6101087"/>
                <a:gd name="connsiteY9" fmla="*/ 5111411 h 6858000"/>
                <a:gd name="connsiteX10" fmla="*/ 3492987 w 6101087"/>
                <a:gd name="connsiteY10" fmla="*/ 5185546 h 6858000"/>
                <a:gd name="connsiteX11" fmla="*/ 3018058 w 6101087"/>
                <a:gd name="connsiteY11" fmla="*/ 5313738 h 6858000"/>
                <a:gd name="connsiteX12" fmla="*/ 2867999 w 6101087"/>
                <a:gd name="connsiteY12" fmla="*/ 5358527 h 6858000"/>
                <a:gd name="connsiteX13" fmla="*/ 2721034 w 6101087"/>
                <a:gd name="connsiteY13" fmla="*/ 5404862 h 6858000"/>
                <a:gd name="connsiteX14" fmla="*/ 1048726 w 6101087"/>
                <a:gd name="connsiteY14" fmla="*/ 6157026 h 6858000"/>
                <a:gd name="connsiteX15" fmla="*/ 918778 w 6101087"/>
                <a:gd name="connsiteY15" fmla="*/ 6241973 h 6858000"/>
                <a:gd name="connsiteX16" fmla="*/ 791924 w 6101087"/>
                <a:gd name="connsiteY16" fmla="*/ 6330009 h 6858000"/>
                <a:gd name="connsiteX17" fmla="*/ 176484 w 6101087"/>
                <a:gd name="connsiteY17" fmla="*/ 6845625 h 6858000"/>
                <a:gd name="connsiteX18" fmla="*/ 163708 w 6101087"/>
                <a:gd name="connsiteY18" fmla="*/ 6858000 h 6858000"/>
                <a:gd name="connsiteX19" fmla="*/ 0 w 6101087"/>
                <a:gd name="connsiteY19" fmla="*/ 6858000 h 6858000"/>
                <a:gd name="connsiteX20" fmla="*/ 29966 w 6101087"/>
                <a:gd name="connsiteY20" fmla="*/ 6828890 h 6858000"/>
                <a:gd name="connsiteX21" fmla="*/ 645406 w 6101087"/>
                <a:gd name="connsiteY21" fmla="*/ 6311779 h 6858000"/>
                <a:gd name="connsiteX22" fmla="*/ 772260 w 6101087"/>
                <a:gd name="connsiteY22" fmla="*/ 6223488 h 6858000"/>
                <a:gd name="connsiteX23" fmla="*/ 902208 w 6101087"/>
                <a:gd name="connsiteY23" fmla="*/ 6138295 h 6858000"/>
                <a:gd name="connsiteX24" fmla="*/ 2574516 w 6101087"/>
                <a:gd name="connsiteY24" fmla="*/ 5383951 h 6858000"/>
                <a:gd name="connsiteX25" fmla="*/ 2721481 w 6101087"/>
                <a:gd name="connsiteY25" fmla="*/ 5337482 h 6858000"/>
                <a:gd name="connsiteX26" fmla="*/ 2871540 w 6101087"/>
                <a:gd name="connsiteY26" fmla="*/ 5292563 h 6858000"/>
                <a:gd name="connsiteX27" fmla="*/ 3346469 w 6101087"/>
                <a:gd name="connsiteY27" fmla="*/ 5163999 h 6858000"/>
                <a:gd name="connsiteX28" fmla="*/ 3668245 w 6101087"/>
                <a:gd name="connsiteY28" fmla="*/ 5089649 h 6858000"/>
                <a:gd name="connsiteX29" fmla="*/ 5235357 w 6101087"/>
                <a:gd name="connsiteY29" fmla="*/ 3754445 h 6858000"/>
                <a:gd name="connsiteX30" fmla="*/ 5236903 w 6101087"/>
                <a:gd name="connsiteY30" fmla="*/ 3751347 h 6858000"/>
                <a:gd name="connsiteX31" fmla="*/ 5238450 w 6101087"/>
                <a:gd name="connsiteY31" fmla="*/ 3745151 h 6858000"/>
                <a:gd name="connsiteX32" fmla="*/ 5521553 w 6101087"/>
                <a:gd name="connsiteY32" fmla="*/ 2874635 h 6858000"/>
                <a:gd name="connsiteX33" fmla="*/ 5851063 w 6101087"/>
                <a:gd name="connsiteY33" fmla="*/ 1066998 h 6858000"/>
                <a:gd name="connsiteX34" fmla="*/ 5946977 w 6101087"/>
                <a:gd name="connsiteY34" fmla="*/ 115936 h 6858000"/>
                <a:gd name="connsiteX35" fmla="*/ 5955080 w 6101087"/>
                <a:gd name="connsiteY35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101087" h="6858000">
                  <a:moveTo>
                    <a:pt x="5955080" y="0"/>
                  </a:moveTo>
                  <a:lnTo>
                    <a:pt x="6101087" y="0"/>
                  </a:lnTo>
                  <a:lnTo>
                    <a:pt x="6101087" y="43759"/>
                  </a:lnTo>
                  <a:lnTo>
                    <a:pt x="6093495" y="152071"/>
                  </a:lnTo>
                  <a:cubicBezTo>
                    <a:pt x="6073384" y="414634"/>
                    <a:pt x="6043991" y="728165"/>
                    <a:pt x="5997581" y="1100385"/>
                  </a:cubicBezTo>
                  <a:cubicBezTo>
                    <a:pt x="5903214" y="1877260"/>
                    <a:pt x="5779454" y="2473431"/>
                    <a:pt x="5668070" y="2902798"/>
                  </a:cubicBezTo>
                  <a:cubicBezTo>
                    <a:pt x="5516464" y="3488157"/>
                    <a:pt x="5388062" y="3766164"/>
                    <a:pt x="5384968" y="3770798"/>
                  </a:cubicBezTo>
                  <a:cubicBezTo>
                    <a:pt x="5384968" y="3772342"/>
                    <a:pt x="5383421" y="3773887"/>
                    <a:pt x="5383421" y="3776976"/>
                  </a:cubicBezTo>
                  <a:cubicBezTo>
                    <a:pt x="5381874" y="3776976"/>
                    <a:pt x="5381874" y="3778521"/>
                    <a:pt x="5381874" y="3780065"/>
                  </a:cubicBezTo>
                  <a:cubicBezTo>
                    <a:pt x="4948714" y="4861204"/>
                    <a:pt x="4496990" y="4961596"/>
                    <a:pt x="3814763" y="5111411"/>
                  </a:cubicBezTo>
                  <a:cubicBezTo>
                    <a:pt x="3711114" y="5133033"/>
                    <a:pt x="3604371" y="5157745"/>
                    <a:pt x="3492987" y="5185546"/>
                  </a:cubicBezTo>
                  <a:cubicBezTo>
                    <a:pt x="3325911" y="5227247"/>
                    <a:pt x="3168117" y="5270492"/>
                    <a:pt x="3018058" y="5313738"/>
                  </a:cubicBezTo>
                  <a:lnTo>
                    <a:pt x="2867999" y="5358527"/>
                  </a:lnTo>
                  <a:lnTo>
                    <a:pt x="2721034" y="5404862"/>
                  </a:lnTo>
                  <a:cubicBezTo>
                    <a:pt x="1987756" y="5641168"/>
                    <a:pt x="1454040" y="5902187"/>
                    <a:pt x="1048726" y="6157026"/>
                  </a:cubicBezTo>
                  <a:lnTo>
                    <a:pt x="918778" y="6241973"/>
                  </a:lnTo>
                  <a:cubicBezTo>
                    <a:pt x="873915" y="6271318"/>
                    <a:pt x="832146" y="6300663"/>
                    <a:pt x="791924" y="6330009"/>
                  </a:cubicBezTo>
                  <a:cubicBezTo>
                    <a:pt x="537829" y="6511871"/>
                    <a:pt x="342037" y="6687653"/>
                    <a:pt x="176484" y="6845625"/>
                  </a:cubicBezTo>
                  <a:lnTo>
                    <a:pt x="163708" y="6858000"/>
                  </a:lnTo>
                  <a:lnTo>
                    <a:pt x="0" y="6858000"/>
                  </a:lnTo>
                  <a:lnTo>
                    <a:pt x="29966" y="6828890"/>
                  </a:lnTo>
                  <a:cubicBezTo>
                    <a:pt x="195519" y="6670460"/>
                    <a:pt x="391311" y="6494169"/>
                    <a:pt x="645406" y="6311779"/>
                  </a:cubicBezTo>
                  <a:cubicBezTo>
                    <a:pt x="685628" y="6282348"/>
                    <a:pt x="727397" y="6252918"/>
                    <a:pt x="772260" y="6223488"/>
                  </a:cubicBezTo>
                  <a:cubicBezTo>
                    <a:pt x="814029" y="6195607"/>
                    <a:pt x="857345" y="6167725"/>
                    <a:pt x="902208" y="6138295"/>
                  </a:cubicBezTo>
                  <a:cubicBezTo>
                    <a:pt x="1307522" y="5882717"/>
                    <a:pt x="1841238" y="5620942"/>
                    <a:pt x="2574516" y="5383951"/>
                  </a:cubicBezTo>
                  <a:lnTo>
                    <a:pt x="2721481" y="5337482"/>
                  </a:lnTo>
                  <a:cubicBezTo>
                    <a:pt x="2770985" y="5321993"/>
                    <a:pt x="2820489" y="5308052"/>
                    <a:pt x="2871540" y="5292563"/>
                  </a:cubicBezTo>
                  <a:cubicBezTo>
                    <a:pt x="3021599" y="5249192"/>
                    <a:pt x="3179393" y="5205821"/>
                    <a:pt x="3346469" y="5163999"/>
                  </a:cubicBezTo>
                  <a:cubicBezTo>
                    <a:pt x="3457853" y="5136118"/>
                    <a:pt x="3564596" y="5111334"/>
                    <a:pt x="3668245" y="5089649"/>
                  </a:cubicBezTo>
                  <a:cubicBezTo>
                    <a:pt x="4350473" y="4939400"/>
                    <a:pt x="4802196" y="4838717"/>
                    <a:pt x="5235357" y="3754445"/>
                  </a:cubicBezTo>
                  <a:cubicBezTo>
                    <a:pt x="5235357" y="3752896"/>
                    <a:pt x="5235357" y="3751347"/>
                    <a:pt x="5236903" y="3751347"/>
                  </a:cubicBezTo>
                  <a:cubicBezTo>
                    <a:pt x="5236903" y="3748249"/>
                    <a:pt x="5238450" y="3746700"/>
                    <a:pt x="5238450" y="3745151"/>
                  </a:cubicBezTo>
                  <a:cubicBezTo>
                    <a:pt x="5241544" y="3740504"/>
                    <a:pt x="5369946" y="3461691"/>
                    <a:pt x="5521553" y="2874635"/>
                  </a:cubicBezTo>
                  <a:cubicBezTo>
                    <a:pt x="5632936" y="2444024"/>
                    <a:pt x="5756696" y="1846125"/>
                    <a:pt x="5851063" y="1066998"/>
                  </a:cubicBezTo>
                  <a:cubicBezTo>
                    <a:pt x="5897473" y="693699"/>
                    <a:pt x="5926866" y="379260"/>
                    <a:pt x="5946977" y="115936"/>
                  </a:cubicBezTo>
                  <a:lnTo>
                    <a:pt x="5955080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E8CA7E7-0978-544B-8DE0-EE2DA1FA83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28780" y="1"/>
              <a:ext cx="5799986" cy="3750647"/>
            </a:xfrm>
            <a:custGeom>
              <a:avLst/>
              <a:gdLst>
                <a:gd name="connsiteX0" fmla="*/ 4939026 w 5799986"/>
                <a:gd name="connsiteY0" fmla="*/ 0 h 3750647"/>
                <a:gd name="connsiteX1" fmla="*/ 5004666 w 5799986"/>
                <a:gd name="connsiteY1" fmla="*/ 0 h 3750647"/>
                <a:gd name="connsiteX2" fmla="*/ 5086947 w 5799986"/>
                <a:gd name="connsiteY2" fmla="*/ 36470 h 3750647"/>
                <a:gd name="connsiteX3" fmla="*/ 5085544 w 5799986"/>
                <a:gd name="connsiteY3" fmla="*/ 36470 h 3750647"/>
                <a:gd name="connsiteX4" fmla="*/ 5094014 w 5799986"/>
                <a:gd name="connsiteY4" fmla="*/ 39603 h 3750647"/>
                <a:gd name="connsiteX5" fmla="*/ 5171801 w 5799986"/>
                <a:gd name="connsiteY5" fmla="*/ 74081 h 3750647"/>
                <a:gd name="connsiteX6" fmla="*/ 5171801 w 5799986"/>
                <a:gd name="connsiteY6" fmla="*/ 73262 h 3750647"/>
                <a:gd name="connsiteX7" fmla="*/ 5387669 w 5799986"/>
                <a:gd name="connsiteY7" fmla="*/ 174315 h 3750647"/>
                <a:gd name="connsiteX8" fmla="*/ 5799845 w 5799986"/>
                <a:gd name="connsiteY8" fmla="*/ 701291 h 3750647"/>
                <a:gd name="connsiteX9" fmla="*/ 4738577 w 5799986"/>
                <a:gd name="connsiteY9" fmla="*/ 1511937 h 3750647"/>
                <a:gd name="connsiteX10" fmla="*/ 2930090 w 5799986"/>
                <a:gd name="connsiteY10" fmla="*/ 2744118 h 3750647"/>
                <a:gd name="connsiteX11" fmla="*/ 2185965 w 5799986"/>
                <a:gd name="connsiteY11" fmla="*/ 3324694 h 3750647"/>
                <a:gd name="connsiteX12" fmla="*/ 543010 w 5799986"/>
                <a:gd name="connsiteY12" fmla="*/ 3735422 h 3750647"/>
                <a:gd name="connsiteX13" fmla="*/ 0 w 5799986"/>
                <a:gd name="connsiteY13" fmla="*/ 3747774 h 3750647"/>
                <a:gd name="connsiteX14" fmla="*/ 12759 w 5799986"/>
                <a:gd name="connsiteY14" fmla="*/ 3719688 h 3750647"/>
                <a:gd name="connsiteX15" fmla="*/ 71170 w 5799986"/>
                <a:gd name="connsiteY15" fmla="*/ 3716450 h 3750647"/>
                <a:gd name="connsiteX16" fmla="*/ 396492 w 5799986"/>
                <a:gd name="connsiteY16" fmla="*/ 3709672 h 3750647"/>
                <a:gd name="connsiteX17" fmla="*/ 2039447 w 5799986"/>
                <a:gd name="connsiteY17" fmla="*/ 3297754 h 3750647"/>
                <a:gd name="connsiteX18" fmla="*/ 2783572 w 5799986"/>
                <a:gd name="connsiteY18" fmla="*/ 2715495 h 3750647"/>
                <a:gd name="connsiteX19" fmla="*/ 4592059 w 5799986"/>
                <a:gd name="connsiteY19" fmla="*/ 1479743 h 3750647"/>
                <a:gd name="connsiteX20" fmla="*/ 5653327 w 5799986"/>
                <a:gd name="connsiteY20" fmla="*/ 666748 h 3750647"/>
                <a:gd name="connsiteX21" fmla="*/ 4975531 w 5799986"/>
                <a:gd name="connsiteY21" fmla="*/ 13540 h 3750647"/>
                <a:gd name="connsiteX22" fmla="*/ 4939026 w 5799986"/>
                <a:gd name="connsiteY22" fmla="*/ 0 h 375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799986" h="3750647">
                  <a:moveTo>
                    <a:pt x="4939026" y="0"/>
                  </a:moveTo>
                  <a:lnTo>
                    <a:pt x="5004666" y="0"/>
                  </a:lnTo>
                  <a:lnTo>
                    <a:pt x="5086947" y="36470"/>
                  </a:lnTo>
                  <a:lnTo>
                    <a:pt x="5085544" y="36470"/>
                  </a:lnTo>
                  <a:lnTo>
                    <a:pt x="5094014" y="39603"/>
                  </a:lnTo>
                  <a:lnTo>
                    <a:pt x="5171801" y="74081"/>
                  </a:lnTo>
                  <a:lnTo>
                    <a:pt x="5171801" y="73262"/>
                  </a:lnTo>
                  <a:lnTo>
                    <a:pt x="5387669" y="174315"/>
                  </a:lnTo>
                  <a:cubicBezTo>
                    <a:pt x="5632987" y="309473"/>
                    <a:pt x="5805647" y="479088"/>
                    <a:pt x="5799845" y="701291"/>
                  </a:cubicBezTo>
                  <a:cubicBezTo>
                    <a:pt x="5793657" y="999301"/>
                    <a:pt x="5249100" y="1275692"/>
                    <a:pt x="4738577" y="1511937"/>
                  </a:cubicBezTo>
                  <a:cubicBezTo>
                    <a:pt x="3774773" y="1958179"/>
                    <a:pt x="3306020" y="2393611"/>
                    <a:pt x="2930090" y="2744118"/>
                  </a:cubicBezTo>
                  <a:cubicBezTo>
                    <a:pt x="2687205" y="2969554"/>
                    <a:pt x="2476808" y="3164109"/>
                    <a:pt x="2185965" y="3324694"/>
                  </a:cubicBezTo>
                  <a:cubicBezTo>
                    <a:pt x="1565602" y="3664393"/>
                    <a:pt x="696167" y="3735422"/>
                    <a:pt x="543010" y="3735422"/>
                  </a:cubicBezTo>
                  <a:cubicBezTo>
                    <a:pt x="389853" y="3735422"/>
                    <a:pt x="95916" y="3758582"/>
                    <a:pt x="0" y="3747774"/>
                  </a:cubicBezTo>
                  <a:lnTo>
                    <a:pt x="12759" y="3719688"/>
                  </a:lnTo>
                  <a:lnTo>
                    <a:pt x="71170" y="3716450"/>
                  </a:lnTo>
                  <a:cubicBezTo>
                    <a:pt x="142899" y="3712939"/>
                    <a:pt x="243916" y="3709672"/>
                    <a:pt x="396492" y="3709672"/>
                  </a:cubicBezTo>
                  <a:cubicBezTo>
                    <a:pt x="803363" y="3709672"/>
                    <a:pt x="1419084" y="3638438"/>
                    <a:pt x="2039447" y="3297754"/>
                  </a:cubicBezTo>
                  <a:cubicBezTo>
                    <a:pt x="2330290" y="3136704"/>
                    <a:pt x="2540687" y="2941585"/>
                    <a:pt x="2783572" y="2715495"/>
                  </a:cubicBezTo>
                  <a:cubicBezTo>
                    <a:pt x="3159502" y="2363972"/>
                    <a:pt x="3628255" y="1927278"/>
                    <a:pt x="4592059" y="1479743"/>
                  </a:cubicBezTo>
                  <a:cubicBezTo>
                    <a:pt x="5102582" y="1242813"/>
                    <a:pt x="5647139" y="965621"/>
                    <a:pt x="5653327" y="666748"/>
                  </a:cubicBezTo>
                  <a:cubicBezTo>
                    <a:pt x="5661063" y="369618"/>
                    <a:pt x="5351534" y="166249"/>
                    <a:pt x="4975531" y="13540"/>
                  </a:cubicBezTo>
                  <a:lnTo>
                    <a:pt x="4939026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E8FDB290-5CC9-BE4F-9DFD-9837A9E81C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36124" y="5709736"/>
              <a:ext cx="557260" cy="1148265"/>
            </a:xfrm>
            <a:custGeom>
              <a:avLst/>
              <a:gdLst>
                <a:gd name="connsiteX0" fmla="*/ 546433 w 557260"/>
                <a:gd name="connsiteY0" fmla="*/ 0 h 1148265"/>
                <a:gd name="connsiteX1" fmla="*/ 557252 w 557260"/>
                <a:gd name="connsiteY1" fmla="*/ 285815 h 1148265"/>
                <a:gd name="connsiteX2" fmla="*/ 221023 w 557260"/>
                <a:gd name="connsiteY2" fmla="*/ 1114434 h 1148265"/>
                <a:gd name="connsiteX3" fmla="*/ 171093 w 557260"/>
                <a:gd name="connsiteY3" fmla="*/ 1148265 h 1148265"/>
                <a:gd name="connsiteX4" fmla="*/ 0 w 557260"/>
                <a:gd name="connsiteY4" fmla="*/ 1148265 h 1148265"/>
                <a:gd name="connsiteX5" fmla="*/ 74505 w 557260"/>
                <a:gd name="connsiteY5" fmla="*/ 1097637 h 1148265"/>
                <a:gd name="connsiteX6" fmla="*/ 410734 w 557260"/>
                <a:gd name="connsiteY6" fmla="*/ 266616 h 1148265"/>
                <a:gd name="connsiteX7" fmla="*/ 408222 w 557260"/>
                <a:gd name="connsiteY7" fmla="*/ 116903 h 1148265"/>
                <a:gd name="connsiteX8" fmla="*/ 404078 w 557260"/>
                <a:gd name="connsiteY8" fmla="*/ 48593 h 1148265"/>
                <a:gd name="connsiteX9" fmla="*/ 546433 w 557260"/>
                <a:gd name="connsiteY9" fmla="*/ 0 h 114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7260" h="1148265">
                  <a:moveTo>
                    <a:pt x="546433" y="0"/>
                  </a:moveTo>
                  <a:cubicBezTo>
                    <a:pt x="554160" y="86518"/>
                    <a:pt x="557252" y="182304"/>
                    <a:pt x="557252" y="285815"/>
                  </a:cubicBezTo>
                  <a:cubicBezTo>
                    <a:pt x="558411" y="589396"/>
                    <a:pt x="443944" y="925131"/>
                    <a:pt x="221023" y="1114434"/>
                  </a:cubicBezTo>
                  <a:lnTo>
                    <a:pt x="171093" y="1148265"/>
                  </a:lnTo>
                  <a:lnTo>
                    <a:pt x="0" y="1148265"/>
                  </a:lnTo>
                  <a:lnTo>
                    <a:pt x="74505" y="1097637"/>
                  </a:lnTo>
                  <a:cubicBezTo>
                    <a:pt x="297426" y="907785"/>
                    <a:pt x="411893" y="571077"/>
                    <a:pt x="410734" y="266616"/>
                  </a:cubicBezTo>
                  <a:cubicBezTo>
                    <a:pt x="410734" y="214711"/>
                    <a:pt x="409961" y="164742"/>
                    <a:pt x="408222" y="116903"/>
                  </a:cubicBezTo>
                  <a:lnTo>
                    <a:pt x="404078" y="48593"/>
                  </a:lnTo>
                  <a:lnTo>
                    <a:pt x="546433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D44B67E-C6E1-8C4D-A4B1-0D9F865BEDDF}"/>
                </a:ext>
              </a:extLst>
            </p:cNvPr>
            <p:cNvSpPr/>
            <p:nvPr userDrawn="1"/>
          </p:nvSpPr>
          <p:spPr>
            <a:xfrm>
              <a:off x="316322" y="0"/>
              <a:ext cx="11875678" cy="6858000"/>
            </a:xfrm>
            <a:custGeom>
              <a:avLst/>
              <a:gdLst>
                <a:gd name="connsiteX0" fmla="*/ 5937379 w 11875678"/>
                <a:gd name="connsiteY0" fmla="*/ 0 h 6877877"/>
                <a:gd name="connsiteX1" fmla="*/ 6299163 w 11875678"/>
                <a:gd name="connsiteY1" fmla="*/ 0 h 6877877"/>
                <a:gd name="connsiteX2" fmla="*/ 6299163 w 11875678"/>
                <a:gd name="connsiteY2" fmla="*/ 75800 h 6877877"/>
                <a:gd name="connsiteX3" fmla="*/ 6300422 w 11875678"/>
                <a:gd name="connsiteY3" fmla="*/ 189858 h 6877877"/>
                <a:gd name="connsiteX4" fmla="*/ 6299163 w 11875678"/>
                <a:gd name="connsiteY4" fmla="*/ 285303 h 6877877"/>
                <a:gd name="connsiteX5" fmla="*/ 6299163 w 11875678"/>
                <a:gd name="connsiteY5" fmla="*/ 310101 h 6877877"/>
                <a:gd name="connsiteX6" fmla="*/ 6298836 w 11875678"/>
                <a:gd name="connsiteY6" fmla="*/ 310101 h 6877877"/>
                <a:gd name="connsiteX7" fmla="*/ 6297529 w 11875678"/>
                <a:gd name="connsiteY7" fmla="*/ 409230 h 6877877"/>
                <a:gd name="connsiteX8" fmla="*/ 6242660 w 11875678"/>
                <a:gd name="connsiteY8" fmla="*/ 1141567 h 6877877"/>
                <a:gd name="connsiteX9" fmla="*/ 5512458 w 11875678"/>
                <a:gd name="connsiteY9" fmla="*/ 3758636 h 6877877"/>
                <a:gd name="connsiteX10" fmla="*/ 6055468 w 11875678"/>
                <a:gd name="connsiteY10" fmla="*/ 3746248 h 6877877"/>
                <a:gd name="connsiteX11" fmla="*/ 7698423 w 11875678"/>
                <a:gd name="connsiteY11" fmla="*/ 3334330 h 6877877"/>
                <a:gd name="connsiteX12" fmla="*/ 8442548 w 11875678"/>
                <a:gd name="connsiteY12" fmla="*/ 2752071 h 6877877"/>
                <a:gd name="connsiteX13" fmla="*/ 10251035 w 11875678"/>
                <a:gd name="connsiteY13" fmla="*/ 1516319 h 6877877"/>
                <a:gd name="connsiteX14" fmla="*/ 11312303 w 11875678"/>
                <a:gd name="connsiteY14" fmla="*/ 703324 h 6877877"/>
                <a:gd name="connsiteX15" fmla="*/ 10900127 w 11875678"/>
                <a:gd name="connsiteY15" fmla="*/ 174820 h 6877877"/>
                <a:gd name="connsiteX16" fmla="*/ 10684259 w 11875678"/>
                <a:gd name="connsiteY16" fmla="*/ 73474 h 6877877"/>
                <a:gd name="connsiteX17" fmla="*/ 10684259 w 11875678"/>
                <a:gd name="connsiteY17" fmla="*/ 74296 h 6877877"/>
                <a:gd name="connsiteX18" fmla="*/ 10606472 w 11875678"/>
                <a:gd name="connsiteY18" fmla="*/ 39718 h 6877877"/>
                <a:gd name="connsiteX19" fmla="*/ 10598002 w 11875678"/>
                <a:gd name="connsiteY19" fmla="*/ 36576 h 6877877"/>
                <a:gd name="connsiteX20" fmla="*/ 10599405 w 11875678"/>
                <a:gd name="connsiteY20" fmla="*/ 36576 h 6877877"/>
                <a:gd name="connsiteX21" fmla="*/ 10517124 w 11875678"/>
                <a:gd name="connsiteY21" fmla="*/ 0 h 6877877"/>
                <a:gd name="connsiteX22" fmla="*/ 10646318 w 11875678"/>
                <a:gd name="connsiteY22" fmla="*/ 0 h 6877877"/>
                <a:gd name="connsiteX23" fmla="*/ 10684259 w 11875678"/>
                <a:gd name="connsiteY23" fmla="*/ 0 h 6877877"/>
                <a:gd name="connsiteX24" fmla="*/ 11875678 w 11875678"/>
                <a:gd name="connsiteY24" fmla="*/ 0 h 6877877"/>
                <a:gd name="connsiteX25" fmla="*/ 11875678 w 11875678"/>
                <a:gd name="connsiteY25" fmla="*/ 36576 h 6877877"/>
                <a:gd name="connsiteX26" fmla="*/ 11875678 w 11875678"/>
                <a:gd name="connsiteY26" fmla="*/ 45719 h 6877877"/>
                <a:gd name="connsiteX27" fmla="*/ 11875678 w 11875678"/>
                <a:gd name="connsiteY27" fmla="*/ 6877877 h 6877877"/>
                <a:gd name="connsiteX28" fmla="*/ 2290895 w 11875678"/>
                <a:gd name="connsiteY28" fmla="*/ 6877877 h 6877877"/>
                <a:gd name="connsiteX29" fmla="*/ 2340825 w 11875678"/>
                <a:gd name="connsiteY29" fmla="*/ 6843948 h 6877877"/>
                <a:gd name="connsiteX30" fmla="*/ 2677054 w 11875678"/>
                <a:gd name="connsiteY30" fmla="*/ 6012927 h 6877877"/>
                <a:gd name="connsiteX31" fmla="*/ 2666235 w 11875678"/>
                <a:gd name="connsiteY31" fmla="*/ 5726284 h 6877877"/>
                <a:gd name="connsiteX32" fmla="*/ 1004775 w 11875678"/>
                <a:gd name="connsiteY32" fmla="*/ 6480852 h 6877877"/>
                <a:gd name="connsiteX33" fmla="*/ 1382081 w 11875678"/>
                <a:gd name="connsiteY33" fmla="*/ 6867819 h 6877877"/>
                <a:gd name="connsiteX34" fmla="*/ 1399251 w 11875678"/>
                <a:gd name="connsiteY34" fmla="*/ 6877877 h 6877877"/>
                <a:gd name="connsiteX35" fmla="*/ 0 w 11875678"/>
                <a:gd name="connsiteY35" fmla="*/ 6877877 h 6877877"/>
                <a:gd name="connsiteX36" fmla="*/ 12776 w 11875678"/>
                <a:gd name="connsiteY36" fmla="*/ 6865466 h 6877877"/>
                <a:gd name="connsiteX37" fmla="*/ 628216 w 11875678"/>
                <a:gd name="connsiteY37" fmla="*/ 6348355 h 6877877"/>
                <a:gd name="connsiteX38" fmla="*/ 755070 w 11875678"/>
                <a:gd name="connsiteY38" fmla="*/ 6260064 h 6877877"/>
                <a:gd name="connsiteX39" fmla="*/ 885018 w 11875678"/>
                <a:gd name="connsiteY39" fmla="*/ 6174871 h 6877877"/>
                <a:gd name="connsiteX40" fmla="*/ 2557326 w 11875678"/>
                <a:gd name="connsiteY40" fmla="*/ 5420527 h 6877877"/>
                <a:gd name="connsiteX41" fmla="*/ 2704291 w 11875678"/>
                <a:gd name="connsiteY41" fmla="*/ 5374058 h 6877877"/>
                <a:gd name="connsiteX42" fmla="*/ 2854350 w 11875678"/>
                <a:gd name="connsiteY42" fmla="*/ 5329139 h 6877877"/>
                <a:gd name="connsiteX43" fmla="*/ 3329279 w 11875678"/>
                <a:gd name="connsiteY43" fmla="*/ 5200575 h 6877877"/>
                <a:gd name="connsiteX44" fmla="*/ 3651055 w 11875678"/>
                <a:gd name="connsiteY44" fmla="*/ 5126225 h 6877877"/>
                <a:gd name="connsiteX45" fmla="*/ 5218166 w 11875678"/>
                <a:gd name="connsiteY45" fmla="*/ 3791021 h 6877877"/>
                <a:gd name="connsiteX46" fmla="*/ 5219713 w 11875678"/>
                <a:gd name="connsiteY46" fmla="*/ 3787923 h 6877877"/>
                <a:gd name="connsiteX47" fmla="*/ 5221260 w 11875678"/>
                <a:gd name="connsiteY47" fmla="*/ 3781727 h 6877877"/>
                <a:gd name="connsiteX48" fmla="*/ 5504362 w 11875678"/>
                <a:gd name="connsiteY48" fmla="*/ 2911211 h 6877877"/>
                <a:gd name="connsiteX49" fmla="*/ 5833873 w 11875678"/>
                <a:gd name="connsiteY49" fmla="*/ 1103574 h 6877877"/>
                <a:gd name="connsiteX50" fmla="*/ 5929787 w 11875678"/>
                <a:gd name="connsiteY50" fmla="*/ 152512 h 6877877"/>
                <a:gd name="connsiteX51" fmla="*/ 5937379 w 11875678"/>
                <a:gd name="connsiteY51" fmla="*/ 43886 h 6877877"/>
                <a:gd name="connsiteX52" fmla="*/ 5937379 w 11875678"/>
                <a:gd name="connsiteY52" fmla="*/ 0 h 687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1875678" h="6877877">
                  <a:moveTo>
                    <a:pt x="5937379" y="0"/>
                  </a:moveTo>
                  <a:lnTo>
                    <a:pt x="6299163" y="0"/>
                  </a:lnTo>
                  <a:lnTo>
                    <a:pt x="6299163" y="75800"/>
                  </a:lnTo>
                  <a:lnTo>
                    <a:pt x="6300422" y="189858"/>
                  </a:lnTo>
                  <a:lnTo>
                    <a:pt x="6299163" y="285303"/>
                  </a:lnTo>
                  <a:lnTo>
                    <a:pt x="6299163" y="310101"/>
                  </a:lnTo>
                  <a:lnTo>
                    <a:pt x="6298836" y="310101"/>
                  </a:lnTo>
                  <a:lnTo>
                    <a:pt x="6297529" y="409230"/>
                  </a:lnTo>
                  <a:cubicBezTo>
                    <a:pt x="6291395" y="635396"/>
                    <a:pt x="6274931" y="881337"/>
                    <a:pt x="6242660" y="1141567"/>
                  </a:cubicBezTo>
                  <a:cubicBezTo>
                    <a:pt x="6086409" y="2392805"/>
                    <a:pt x="5772360" y="3205800"/>
                    <a:pt x="5512458" y="3758636"/>
                  </a:cubicBezTo>
                  <a:cubicBezTo>
                    <a:pt x="5608374" y="3769476"/>
                    <a:pt x="5902311" y="3746248"/>
                    <a:pt x="6055468" y="3746248"/>
                  </a:cubicBezTo>
                  <a:cubicBezTo>
                    <a:pt x="6208625" y="3746248"/>
                    <a:pt x="7078060" y="3675014"/>
                    <a:pt x="7698423" y="3334330"/>
                  </a:cubicBezTo>
                  <a:cubicBezTo>
                    <a:pt x="7989266" y="3173280"/>
                    <a:pt x="8199663" y="2978161"/>
                    <a:pt x="8442548" y="2752071"/>
                  </a:cubicBezTo>
                  <a:cubicBezTo>
                    <a:pt x="8818478" y="2400548"/>
                    <a:pt x="9287231" y="1963854"/>
                    <a:pt x="10251035" y="1516319"/>
                  </a:cubicBezTo>
                  <a:cubicBezTo>
                    <a:pt x="10761558" y="1279389"/>
                    <a:pt x="11306115" y="1002197"/>
                    <a:pt x="11312303" y="703324"/>
                  </a:cubicBezTo>
                  <a:cubicBezTo>
                    <a:pt x="11318105" y="480477"/>
                    <a:pt x="11145445" y="310370"/>
                    <a:pt x="10900127" y="174820"/>
                  </a:cubicBezTo>
                  <a:lnTo>
                    <a:pt x="10684259" y="73474"/>
                  </a:lnTo>
                  <a:lnTo>
                    <a:pt x="10684259" y="74296"/>
                  </a:lnTo>
                  <a:lnTo>
                    <a:pt x="10606472" y="39718"/>
                  </a:lnTo>
                  <a:lnTo>
                    <a:pt x="10598002" y="36576"/>
                  </a:lnTo>
                  <a:lnTo>
                    <a:pt x="10599405" y="36576"/>
                  </a:lnTo>
                  <a:lnTo>
                    <a:pt x="10517124" y="0"/>
                  </a:lnTo>
                  <a:lnTo>
                    <a:pt x="10646318" y="0"/>
                  </a:lnTo>
                  <a:lnTo>
                    <a:pt x="10684259" y="0"/>
                  </a:lnTo>
                  <a:lnTo>
                    <a:pt x="11875678" y="0"/>
                  </a:lnTo>
                  <a:lnTo>
                    <a:pt x="11875678" y="36576"/>
                  </a:lnTo>
                  <a:lnTo>
                    <a:pt x="11875678" y="45719"/>
                  </a:lnTo>
                  <a:lnTo>
                    <a:pt x="11875678" y="6877877"/>
                  </a:lnTo>
                  <a:lnTo>
                    <a:pt x="2290895" y="6877877"/>
                  </a:lnTo>
                  <a:lnTo>
                    <a:pt x="2340825" y="6843948"/>
                  </a:lnTo>
                  <a:cubicBezTo>
                    <a:pt x="2563746" y="6654096"/>
                    <a:pt x="2678213" y="6317388"/>
                    <a:pt x="2677054" y="6012927"/>
                  </a:cubicBezTo>
                  <a:cubicBezTo>
                    <a:pt x="2677054" y="5909116"/>
                    <a:pt x="2673962" y="5813052"/>
                    <a:pt x="2666235" y="5726284"/>
                  </a:cubicBezTo>
                  <a:cubicBezTo>
                    <a:pt x="1941375" y="5963345"/>
                    <a:pt x="1409708" y="6225197"/>
                    <a:pt x="1004775" y="6480852"/>
                  </a:cubicBezTo>
                  <a:cubicBezTo>
                    <a:pt x="1124554" y="6643541"/>
                    <a:pt x="1246652" y="6776016"/>
                    <a:pt x="1382081" y="6867819"/>
                  </a:cubicBezTo>
                  <a:lnTo>
                    <a:pt x="1399251" y="6877877"/>
                  </a:lnTo>
                  <a:lnTo>
                    <a:pt x="0" y="6877877"/>
                  </a:lnTo>
                  <a:lnTo>
                    <a:pt x="12776" y="6865466"/>
                  </a:lnTo>
                  <a:cubicBezTo>
                    <a:pt x="178329" y="6707036"/>
                    <a:pt x="374121" y="6530745"/>
                    <a:pt x="628216" y="6348355"/>
                  </a:cubicBezTo>
                  <a:cubicBezTo>
                    <a:pt x="668438" y="6318924"/>
                    <a:pt x="710207" y="6289494"/>
                    <a:pt x="755070" y="6260064"/>
                  </a:cubicBezTo>
                  <a:lnTo>
                    <a:pt x="885018" y="6174871"/>
                  </a:lnTo>
                  <a:cubicBezTo>
                    <a:pt x="1290332" y="5919293"/>
                    <a:pt x="1824048" y="5657518"/>
                    <a:pt x="2557326" y="5420527"/>
                  </a:cubicBezTo>
                  <a:lnTo>
                    <a:pt x="2704291" y="5374058"/>
                  </a:lnTo>
                  <a:lnTo>
                    <a:pt x="2854350" y="5329139"/>
                  </a:lnTo>
                  <a:cubicBezTo>
                    <a:pt x="3004409" y="5285768"/>
                    <a:pt x="3162203" y="5242397"/>
                    <a:pt x="3329279" y="5200575"/>
                  </a:cubicBezTo>
                  <a:cubicBezTo>
                    <a:pt x="3440663" y="5172694"/>
                    <a:pt x="3547406" y="5147910"/>
                    <a:pt x="3651055" y="5126225"/>
                  </a:cubicBezTo>
                  <a:cubicBezTo>
                    <a:pt x="4333282" y="4975976"/>
                    <a:pt x="4785006" y="4875293"/>
                    <a:pt x="5218166" y="3791021"/>
                  </a:cubicBezTo>
                  <a:cubicBezTo>
                    <a:pt x="5218166" y="3789472"/>
                    <a:pt x="5218166" y="3787923"/>
                    <a:pt x="5219713" y="3787923"/>
                  </a:cubicBezTo>
                  <a:cubicBezTo>
                    <a:pt x="5219713" y="3784825"/>
                    <a:pt x="5221260" y="3783276"/>
                    <a:pt x="5221260" y="3781727"/>
                  </a:cubicBezTo>
                  <a:cubicBezTo>
                    <a:pt x="5224354" y="3777080"/>
                    <a:pt x="5352756" y="3498267"/>
                    <a:pt x="5504362" y="2911211"/>
                  </a:cubicBezTo>
                  <a:cubicBezTo>
                    <a:pt x="5615746" y="2480600"/>
                    <a:pt x="5739506" y="1882701"/>
                    <a:pt x="5833873" y="1103574"/>
                  </a:cubicBezTo>
                  <a:cubicBezTo>
                    <a:pt x="5880283" y="730275"/>
                    <a:pt x="5909676" y="415836"/>
                    <a:pt x="5929787" y="152512"/>
                  </a:cubicBezTo>
                  <a:lnTo>
                    <a:pt x="5937379" y="43886"/>
                  </a:lnTo>
                  <a:lnTo>
                    <a:pt x="5937379" y="0"/>
                  </a:lnTo>
                  <a:close/>
                </a:path>
              </a:pathLst>
            </a:custGeom>
            <a:solidFill>
              <a:schemeClr val="accent2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3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4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bg1"/>
                </a:solidFill>
                <a:latin typeface="+mn-lt"/>
              </a:rPr>
              <a:t>©2021 Albireo Pharma, Inc. All rights reserved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8065" y="5709929"/>
            <a:ext cx="1964826" cy="71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71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D52D229-D1CC-D446-8933-CCF2EE426D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B492E1D-9417-DB4D-A31A-623AAE171830}"/>
              </a:ext>
            </a:extLst>
          </p:cNvPr>
          <p:cNvGrpSpPr/>
          <p:nvPr userDrawn="1"/>
        </p:nvGrpSpPr>
        <p:grpSpPr>
          <a:xfrm>
            <a:off x="152615" y="0"/>
            <a:ext cx="12039385" cy="6858001"/>
            <a:chOff x="152615" y="0"/>
            <a:chExt cx="12039385" cy="6858001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0284E66E-BD04-3940-A3B8-E8DC2B92A9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2615" y="0"/>
              <a:ext cx="6101087" cy="6858000"/>
            </a:xfrm>
            <a:custGeom>
              <a:avLst/>
              <a:gdLst>
                <a:gd name="connsiteX0" fmla="*/ 5955080 w 6101087"/>
                <a:gd name="connsiteY0" fmla="*/ 0 h 6858000"/>
                <a:gd name="connsiteX1" fmla="*/ 6101087 w 6101087"/>
                <a:gd name="connsiteY1" fmla="*/ 0 h 6858000"/>
                <a:gd name="connsiteX2" fmla="*/ 6101087 w 6101087"/>
                <a:gd name="connsiteY2" fmla="*/ 43759 h 6858000"/>
                <a:gd name="connsiteX3" fmla="*/ 6093495 w 6101087"/>
                <a:gd name="connsiteY3" fmla="*/ 152071 h 6858000"/>
                <a:gd name="connsiteX4" fmla="*/ 5997581 w 6101087"/>
                <a:gd name="connsiteY4" fmla="*/ 1100385 h 6858000"/>
                <a:gd name="connsiteX5" fmla="*/ 5668070 w 6101087"/>
                <a:gd name="connsiteY5" fmla="*/ 2902798 h 6858000"/>
                <a:gd name="connsiteX6" fmla="*/ 5384968 w 6101087"/>
                <a:gd name="connsiteY6" fmla="*/ 3770798 h 6858000"/>
                <a:gd name="connsiteX7" fmla="*/ 5383421 w 6101087"/>
                <a:gd name="connsiteY7" fmla="*/ 3776976 h 6858000"/>
                <a:gd name="connsiteX8" fmla="*/ 5381874 w 6101087"/>
                <a:gd name="connsiteY8" fmla="*/ 3780065 h 6858000"/>
                <a:gd name="connsiteX9" fmla="*/ 3814763 w 6101087"/>
                <a:gd name="connsiteY9" fmla="*/ 5111411 h 6858000"/>
                <a:gd name="connsiteX10" fmla="*/ 3492987 w 6101087"/>
                <a:gd name="connsiteY10" fmla="*/ 5185546 h 6858000"/>
                <a:gd name="connsiteX11" fmla="*/ 3018058 w 6101087"/>
                <a:gd name="connsiteY11" fmla="*/ 5313738 h 6858000"/>
                <a:gd name="connsiteX12" fmla="*/ 2867999 w 6101087"/>
                <a:gd name="connsiteY12" fmla="*/ 5358527 h 6858000"/>
                <a:gd name="connsiteX13" fmla="*/ 2721034 w 6101087"/>
                <a:gd name="connsiteY13" fmla="*/ 5404862 h 6858000"/>
                <a:gd name="connsiteX14" fmla="*/ 1048726 w 6101087"/>
                <a:gd name="connsiteY14" fmla="*/ 6157026 h 6858000"/>
                <a:gd name="connsiteX15" fmla="*/ 918778 w 6101087"/>
                <a:gd name="connsiteY15" fmla="*/ 6241973 h 6858000"/>
                <a:gd name="connsiteX16" fmla="*/ 791924 w 6101087"/>
                <a:gd name="connsiteY16" fmla="*/ 6330009 h 6858000"/>
                <a:gd name="connsiteX17" fmla="*/ 176484 w 6101087"/>
                <a:gd name="connsiteY17" fmla="*/ 6845625 h 6858000"/>
                <a:gd name="connsiteX18" fmla="*/ 163708 w 6101087"/>
                <a:gd name="connsiteY18" fmla="*/ 6858000 h 6858000"/>
                <a:gd name="connsiteX19" fmla="*/ 0 w 6101087"/>
                <a:gd name="connsiteY19" fmla="*/ 6858000 h 6858000"/>
                <a:gd name="connsiteX20" fmla="*/ 29966 w 6101087"/>
                <a:gd name="connsiteY20" fmla="*/ 6828890 h 6858000"/>
                <a:gd name="connsiteX21" fmla="*/ 645406 w 6101087"/>
                <a:gd name="connsiteY21" fmla="*/ 6311779 h 6858000"/>
                <a:gd name="connsiteX22" fmla="*/ 772260 w 6101087"/>
                <a:gd name="connsiteY22" fmla="*/ 6223488 h 6858000"/>
                <a:gd name="connsiteX23" fmla="*/ 902208 w 6101087"/>
                <a:gd name="connsiteY23" fmla="*/ 6138295 h 6858000"/>
                <a:gd name="connsiteX24" fmla="*/ 2574516 w 6101087"/>
                <a:gd name="connsiteY24" fmla="*/ 5383951 h 6858000"/>
                <a:gd name="connsiteX25" fmla="*/ 2721481 w 6101087"/>
                <a:gd name="connsiteY25" fmla="*/ 5337482 h 6858000"/>
                <a:gd name="connsiteX26" fmla="*/ 2871540 w 6101087"/>
                <a:gd name="connsiteY26" fmla="*/ 5292563 h 6858000"/>
                <a:gd name="connsiteX27" fmla="*/ 3346469 w 6101087"/>
                <a:gd name="connsiteY27" fmla="*/ 5163999 h 6858000"/>
                <a:gd name="connsiteX28" fmla="*/ 3668245 w 6101087"/>
                <a:gd name="connsiteY28" fmla="*/ 5089649 h 6858000"/>
                <a:gd name="connsiteX29" fmla="*/ 5235357 w 6101087"/>
                <a:gd name="connsiteY29" fmla="*/ 3754445 h 6858000"/>
                <a:gd name="connsiteX30" fmla="*/ 5236903 w 6101087"/>
                <a:gd name="connsiteY30" fmla="*/ 3751347 h 6858000"/>
                <a:gd name="connsiteX31" fmla="*/ 5238450 w 6101087"/>
                <a:gd name="connsiteY31" fmla="*/ 3745151 h 6858000"/>
                <a:gd name="connsiteX32" fmla="*/ 5521553 w 6101087"/>
                <a:gd name="connsiteY32" fmla="*/ 2874635 h 6858000"/>
                <a:gd name="connsiteX33" fmla="*/ 5851063 w 6101087"/>
                <a:gd name="connsiteY33" fmla="*/ 1066998 h 6858000"/>
                <a:gd name="connsiteX34" fmla="*/ 5946977 w 6101087"/>
                <a:gd name="connsiteY34" fmla="*/ 115936 h 6858000"/>
                <a:gd name="connsiteX35" fmla="*/ 5955080 w 6101087"/>
                <a:gd name="connsiteY35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101087" h="6858000">
                  <a:moveTo>
                    <a:pt x="5955080" y="0"/>
                  </a:moveTo>
                  <a:lnTo>
                    <a:pt x="6101087" y="0"/>
                  </a:lnTo>
                  <a:lnTo>
                    <a:pt x="6101087" y="43759"/>
                  </a:lnTo>
                  <a:lnTo>
                    <a:pt x="6093495" y="152071"/>
                  </a:lnTo>
                  <a:cubicBezTo>
                    <a:pt x="6073384" y="414634"/>
                    <a:pt x="6043991" y="728165"/>
                    <a:pt x="5997581" y="1100385"/>
                  </a:cubicBezTo>
                  <a:cubicBezTo>
                    <a:pt x="5903214" y="1877260"/>
                    <a:pt x="5779454" y="2473431"/>
                    <a:pt x="5668070" y="2902798"/>
                  </a:cubicBezTo>
                  <a:cubicBezTo>
                    <a:pt x="5516464" y="3488157"/>
                    <a:pt x="5388062" y="3766164"/>
                    <a:pt x="5384968" y="3770798"/>
                  </a:cubicBezTo>
                  <a:cubicBezTo>
                    <a:pt x="5384968" y="3772342"/>
                    <a:pt x="5383421" y="3773887"/>
                    <a:pt x="5383421" y="3776976"/>
                  </a:cubicBezTo>
                  <a:cubicBezTo>
                    <a:pt x="5381874" y="3776976"/>
                    <a:pt x="5381874" y="3778521"/>
                    <a:pt x="5381874" y="3780065"/>
                  </a:cubicBezTo>
                  <a:cubicBezTo>
                    <a:pt x="4948714" y="4861204"/>
                    <a:pt x="4496990" y="4961596"/>
                    <a:pt x="3814763" y="5111411"/>
                  </a:cubicBezTo>
                  <a:cubicBezTo>
                    <a:pt x="3711114" y="5133033"/>
                    <a:pt x="3604371" y="5157745"/>
                    <a:pt x="3492987" y="5185546"/>
                  </a:cubicBezTo>
                  <a:cubicBezTo>
                    <a:pt x="3325911" y="5227247"/>
                    <a:pt x="3168117" y="5270492"/>
                    <a:pt x="3018058" y="5313738"/>
                  </a:cubicBezTo>
                  <a:lnTo>
                    <a:pt x="2867999" y="5358527"/>
                  </a:lnTo>
                  <a:lnTo>
                    <a:pt x="2721034" y="5404862"/>
                  </a:lnTo>
                  <a:cubicBezTo>
                    <a:pt x="1987756" y="5641168"/>
                    <a:pt x="1454040" y="5902187"/>
                    <a:pt x="1048726" y="6157026"/>
                  </a:cubicBezTo>
                  <a:lnTo>
                    <a:pt x="918778" y="6241973"/>
                  </a:lnTo>
                  <a:cubicBezTo>
                    <a:pt x="873915" y="6271318"/>
                    <a:pt x="832146" y="6300663"/>
                    <a:pt x="791924" y="6330009"/>
                  </a:cubicBezTo>
                  <a:cubicBezTo>
                    <a:pt x="537829" y="6511871"/>
                    <a:pt x="342037" y="6687653"/>
                    <a:pt x="176484" y="6845625"/>
                  </a:cubicBezTo>
                  <a:lnTo>
                    <a:pt x="163708" y="6858000"/>
                  </a:lnTo>
                  <a:lnTo>
                    <a:pt x="0" y="6858000"/>
                  </a:lnTo>
                  <a:lnTo>
                    <a:pt x="29966" y="6828890"/>
                  </a:lnTo>
                  <a:cubicBezTo>
                    <a:pt x="195519" y="6670460"/>
                    <a:pt x="391311" y="6494169"/>
                    <a:pt x="645406" y="6311779"/>
                  </a:cubicBezTo>
                  <a:cubicBezTo>
                    <a:pt x="685628" y="6282348"/>
                    <a:pt x="727397" y="6252918"/>
                    <a:pt x="772260" y="6223488"/>
                  </a:cubicBezTo>
                  <a:cubicBezTo>
                    <a:pt x="814029" y="6195607"/>
                    <a:pt x="857345" y="6167725"/>
                    <a:pt x="902208" y="6138295"/>
                  </a:cubicBezTo>
                  <a:cubicBezTo>
                    <a:pt x="1307522" y="5882717"/>
                    <a:pt x="1841238" y="5620942"/>
                    <a:pt x="2574516" y="5383951"/>
                  </a:cubicBezTo>
                  <a:lnTo>
                    <a:pt x="2721481" y="5337482"/>
                  </a:lnTo>
                  <a:cubicBezTo>
                    <a:pt x="2770985" y="5321993"/>
                    <a:pt x="2820489" y="5308052"/>
                    <a:pt x="2871540" y="5292563"/>
                  </a:cubicBezTo>
                  <a:cubicBezTo>
                    <a:pt x="3021599" y="5249192"/>
                    <a:pt x="3179393" y="5205821"/>
                    <a:pt x="3346469" y="5163999"/>
                  </a:cubicBezTo>
                  <a:cubicBezTo>
                    <a:pt x="3457853" y="5136118"/>
                    <a:pt x="3564596" y="5111334"/>
                    <a:pt x="3668245" y="5089649"/>
                  </a:cubicBezTo>
                  <a:cubicBezTo>
                    <a:pt x="4350473" y="4939400"/>
                    <a:pt x="4802196" y="4838717"/>
                    <a:pt x="5235357" y="3754445"/>
                  </a:cubicBezTo>
                  <a:cubicBezTo>
                    <a:pt x="5235357" y="3752896"/>
                    <a:pt x="5235357" y="3751347"/>
                    <a:pt x="5236903" y="3751347"/>
                  </a:cubicBezTo>
                  <a:cubicBezTo>
                    <a:pt x="5236903" y="3748249"/>
                    <a:pt x="5238450" y="3746700"/>
                    <a:pt x="5238450" y="3745151"/>
                  </a:cubicBezTo>
                  <a:cubicBezTo>
                    <a:pt x="5241544" y="3740504"/>
                    <a:pt x="5369946" y="3461691"/>
                    <a:pt x="5521553" y="2874635"/>
                  </a:cubicBezTo>
                  <a:cubicBezTo>
                    <a:pt x="5632936" y="2444024"/>
                    <a:pt x="5756696" y="1846125"/>
                    <a:pt x="5851063" y="1066998"/>
                  </a:cubicBezTo>
                  <a:cubicBezTo>
                    <a:pt x="5897473" y="693699"/>
                    <a:pt x="5926866" y="379260"/>
                    <a:pt x="5946977" y="115936"/>
                  </a:cubicBezTo>
                  <a:lnTo>
                    <a:pt x="5955080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F8B3390-F85B-B445-B70C-3C5BF2A58C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28780" y="1"/>
              <a:ext cx="5799986" cy="3750647"/>
            </a:xfrm>
            <a:custGeom>
              <a:avLst/>
              <a:gdLst>
                <a:gd name="connsiteX0" fmla="*/ 4939026 w 5799986"/>
                <a:gd name="connsiteY0" fmla="*/ 0 h 3750647"/>
                <a:gd name="connsiteX1" fmla="*/ 5004666 w 5799986"/>
                <a:gd name="connsiteY1" fmla="*/ 0 h 3750647"/>
                <a:gd name="connsiteX2" fmla="*/ 5086947 w 5799986"/>
                <a:gd name="connsiteY2" fmla="*/ 36470 h 3750647"/>
                <a:gd name="connsiteX3" fmla="*/ 5085544 w 5799986"/>
                <a:gd name="connsiteY3" fmla="*/ 36470 h 3750647"/>
                <a:gd name="connsiteX4" fmla="*/ 5094014 w 5799986"/>
                <a:gd name="connsiteY4" fmla="*/ 39603 h 3750647"/>
                <a:gd name="connsiteX5" fmla="*/ 5171801 w 5799986"/>
                <a:gd name="connsiteY5" fmla="*/ 74081 h 3750647"/>
                <a:gd name="connsiteX6" fmla="*/ 5171801 w 5799986"/>
                <a:gd name="connsiteY6" fmla="*/ 73262 h 3750647"/>
                <a:gd name="connsiteX7" fmla="*/ 5387669 w 5799986"/>
                <a:gd name="connsiteY7" fmla="*/ 174315 h 3750647"/>
                <a:gd name="connsiteX8" fmla="*/ 5799845 w 5799986"/>
                <a:gd name="connsiteY8" fmla="*/ 701291 h 3750647"/>
                <a:gd name="connsiteX9" fmla="*/ 4738577 w 5799986"/>
                <a:gd name="connsiteY9" fmla="*/ 1511937 h 3750647"/>
                <a:gd name="connsiteX10" fmla="*/ 2930090 w 5799986"/>
                <a:gd name="connsiteY10" fmla="*/ 2744118 h 3750647"/>
                <a:gd name="connsiteX11" fmla="*/ 2185965 w 5799986"/>
                <a:gd name="connsiteY11" fmla="*/ 3324694 h 3750647"/>
                <a:gd name="connsiteX12" fmla="*/ 543010 w 5799986"/>
                <a:gd name="connsiteY12" fmla="*/ 3735422 h 3750647"/>
                <a:gd name="connsiteX13" fmla="*/ 0 w 5799986"/>
                <a:gd name="connsiteY13" fmla="*/ 3747774 h 3750647"/>
                <a:gd name="connsiteX14" fmla="*/ 12759 w 5799986"/>
                <a:gd name="connsiteY14" fmla="*/ 3719688 h 3750647"/>
                <a:gd name="connsiteX15" fmla="*/ 71170 w 5799986"/>
                <a:gd name="connsiteY15" fmla="*/ 3716450 h 3750647"/>
                <a:gd name="connsiteX16" fmla="*/ 396492 w 5799986"/>
                <a:gd name="connsiteY16" fmla="*/ 3709672 h 3750647"/>
                <a:gd name="connsiteX17" fmla="*/ 2039447 w 5799986"/>
                <a:gd name="connsiteY17" fmla="*/ 3297754 h 3750647"/>
                <a:gd name="connsiteX18" fmla="*/ 2783572 w 5799986"/>
                <a:gd name="connsiteY18" fmla="*/ 2715495 h 3750647"/>
                <a:gd name="connsiteX19" fmla="*/ 4592059 w 5799986"/>
                <a:gd name="connsiteY19" fmla="*/ 1479743 h 3750647"/>
                <a:gd name="connsiteX20" fmla="*/ 5653327 w 5799986"/>
                <a:gd name="connsiteY20" fmla="*/ 666748 h 3750647"/>
                <a:gd name="connsiteX21" fmla="*/ 4975531 w 5799986"/>
                <a:gd name="connsiteY21" fmla="*/ 13540 h 3750647"/>
                <a:gd name="connsiteX22" fmla="*/ 4939026 w 5799986"/>
                <a:gd name="connsiteY22" fmla="*/ 0 h 375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799986" h="3750647">
                  <a:moveTo>
                    <a:pt x="4939026" y="0"/>
                  </a:moveTo>
                  <a:lnTo>
                    <a:pt x="5004666" y="0"/>
                  </a:lnTo>
                  <a:lnTo>
                    <a:pt x="5086947" y="36470"/>
                  </a:lnTo>
                  <a:lnTo>
                    <a:pt x="5085544" y="36470"/>
                  </a:lnTo>
                  <a:lnTo>
                    <a:pt x="5094014" y="39603"/>
                  </a:lnTo>
                  <a:lnTo>
                    <a:pt x="5171801" y="74081"/>
                  </a:lnTo>
                  <a:lnTo>
                    <a:pt x="5171801" y="73262"/>
                  </a:lnTo>
                  <a:lnTo>
                    <a:pt x="5387669" y="174315"/>
                  </a:lnTo>
                  <a:cubicBezTo>
                    <a:pt x="5632987" y="309473"/>
                    <a:pt x="5805647" y="479088"/>
                    <a:pt x="5799845" y="701291"/>
                  </a:cubicBezTo>
                  <a:cubicBezTo>
                    <a:pt x="5793657" y="999301"/>
                    <a:pt x="5249100" y="1275692"/>
                    <a:pt x="4738577" y="1511937"/>
                  </a:cubicBezTo>
                  <a:cubicBezTo>
                    <a:pt x="3774773" y="1958179"/>
                    <a:pt x="3306020" y="2393611"/>
                    <a:pt x="2930090" y="2744118"/>
                  </a:cubicBezTo>
                  <a:cubicBezTo>
                    <a:pt x="2687205" y="2969554"/>
                    <a:pt x="2476808" y="3164109"/>
                    <a:pt x="2185965" y="3324694"/>
                  </a:cubicBezTo>
                  <a:cubicBezTo>
                    <a:pt x="1565602" y="3664393"/>
                    <a:pt x="696167" y="3735422"/>
                    <a:pt x="543010" y="3735422"/>
                  </a:cubicBezTo>
                  <a:cubicBezTo>
                    <a:pt x="389853" y="3735422"/>
                    <a:pt x="95916" y="3758582"/>
                    <a:pt x="0" y="3747774"/>
                  </a:cubicBezTo>
                  <a:lnTo>
                    <a:pt x="12759" y="3719688"/>
                  </a:lnTo>
                  <a:lnTo>
                    <a:pt x="71170" y="3716450"/>
                  </a:lnTo>
                  <a:cubicBezTo>
                    <a:pt x="142899" y="3712939"/>
                    <a:pt x="243916" y="3709672"/>
                    <a:pt x="396492" y="3709672"/>
                  </a:cubicBezTo>
                  <a:cubicBezTo>
                    <a:pt x="803363" y="3709672"/>
                    <a:pt x="1419084" y="3638438"/>
                    <a:pt x="2039447" y="3297754"/>
                  </a:cubicBezTo>
                  <a:cubicBezTo>
                    <a:pt x="2330290" y="3136704"/>
                    <a:pt x="2540687" y="2941585"/>
                    <a:pt x="2783572" y="2715495"/>
                  </a:cubicBezTo>
                  <a:cubicBezTo>
                    <a:pt x="3159502" y="2363972"/>
                    <a:pt x="3628255" y="1927278"/>
                    <a:pt x="4592059" y="1479743"/>
                  </a:cubicBezTo>
                  <a:cubicBezTo>
                    <a:pt x="5102582" y="1242813"/>
                    <a:pt x="5647139" y="965621"/>
                    <a:pt x="5653327" y="666748"/>
                  </a:cubicBezTo>
                  <a:cubicBezTo>
                    <a:pt x="5661063" y="369618"/>
                    <a:pt x="5351534" y="166249"/>
                    <a:pt x="4975531" y="13540"/>
                  </a:cubicBezTo>
                  <a:lnTo>
                    <a:pt x="4939026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7DAFB99-C2B8-3243-BD0B-24A6E7560AB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36124" y="5709736"/>
              <a:ext cx="557260" cy="1148265"/>
            </a:xfrm>
            <a:custGeom>
              <a:avLst/>
              <a:gdLst>
                <a:gd name="connsiteX0" fmla="*/ 546433 w 557260"/>
                <a:gd name="connsiteY0" fmla="*/ 0 h 1148265"/>
                <a:gd name="connsiteX1" fmla="*/ 557252 w 557260"/>
                <a:gd name="connsiteY1" fmla="*/ 285815 h 1148265"/>
                <a:gd name="connsiteX2" fmla="*/ 221023 w 557260"/>
                <a:gd name="connsiteY2" fmla="*/ 1114434 h 1148265"/>
                <a:gd name="connsiteX3" fmla="*/ 171093 w 557260"/>
                <a:gd name="connsiteY3" fmla="*/ 1148265 h 1148265"/>
                <a:gd name="connsiteX4" fmla="*/ 0 w 557260"/>
                <a:gd name="connsiteY4" fmla="*/ 1148265 h 1148265"/>
                <a:gd name="connsiteX5" fmla="*/ 74505 w 557260"/>
                <a:gd name="connsiteY5" fmla="*/ 1097637 h 1148265"/>
                <a:gd name="connsiteX6" fmla="*/ 410734 w 557260"/>
                <a:gd name="connsiteY6" fmla="*/ 266616 h 1148265"/>
                <a:gd name="connsiteX7" fmla="*/ 408222 w 557260"/>
                <a:gd name="connsiteY7" fmla="*/ 116903 h 1148265"/>
                <a:gd name="connsiteX8" fmla="*/ 404078 w 557260"/>
                <a:gd name="connsiteY8" fmla="*/ 48593 h 1148265"/>
                <a:gd name="connsiteX9" fmla="*/ 546433 w 557260"/>
                <a:gd name="connsiteY9" fmla="*/ 0 h 114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7260" h="1148265">
                  <a:moveTo>
                    <a:pt x="546433" y="0"/>
                  </a:moveTo>
                  <a:cubicBezTo>
                    <a:pt x="554160" y="86518"/>
                    <a:pt x="557252" y="182304"/>
                    <a:pt x="557252" y="285815"/>
                  </a:cubicBezTo>
                  <a:cubicBezTo>
                    <a:pt x="558411" y="589396"/>
                    <a:pt x="443944" y="925131"/>
                    <a:pt x="221023" y="1114434"/>
                  </a:cubicBezTo>
                  <a:lnTo>
                    <a:pt x="171093" y="1148265"/>
                  </a:lnTo>
                  <a:lnTo>
                    <a:pt x="0" y="1148265"/>
                  </a:lnTo>
                  <a:lnTo>
                    <a:pt x="74505" y="1097637"/>
                  </a:lnTo>
                  <a:cubicBezTo>
                    <a:pt x="297426" y="907785"/>
                    <a:pt x="411893" y="571077"/>
                    <a:pt x="410734" y="266616"/>
                  </a:cubicBezTo>
                  <a:cubicBezTo>
                    <a:pt x="410734" y="214711"/>
                    <a:pt x="409961" y="164742"/>
                    <a:pt x="408222" y="116903"/>
                  </a:cubicBezTo>
                  <a:lnTo>
                    <a:pt x="404078" y="48593"/>
                  </a:lnTo>
                  <a:lnTo>
                    <a:pt x="546433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928C526E-7A51-F545-9C79-47B8680A41BA}"/>
                </a:ext>
              </a:extLst>
            </p:cNvPr>
            <p:cNvSpPr/>
            <p:nvPr userDrawn="1"/>
          </p:nvSpPr>
          <p:spPr>
            <a:xfrm>
              <a:off x="316322" y="0"/>
              <a:ext cx="11875678" cy="6858000"/>
            </a:xfrm>
            <a:custGeom>
              <a:avLst/>
              <a:gdLst>
                <a:gd name="connsiteX0" fmla="*/ 5937379 w 11875678"/>
                <a:gd name="connsiteY0" fmla="*/ 0 h 6877877"/>
                <a:gd name="connsiteX1" fmla="*/ 6299163 w 11875678"/>
                <a:gd name="connsiteY1" fmla="*/ 0 h 6877877"/>
                <a:gd name="connsiteX2" fmla="*/ 6299163 w 11875678"/>
                <a:gd name="connsiteY2" fmla="*/ 75800 h 6877877"/>
                <a:gd name="connsiteX3" fmla="*/ 6300422 w 11875678"/>
                <a:gd name="connsiteY3" fmla="*/ 189858 h 6877877"/>
                <a:gd name="connsiteX4" fmla="*/ 6299163 w 11875678"/>
                <a:gd name="connsiteY4" fmla="*/ 285303 h 6877877"/>
                <a:gd name="connsiteX5" fmla="*/ 6299163 w 11875678"/>
                <a:gd name="connsiteY5" fmla="*/ 310101 h 6877877"/>
                <a:gd name="connsiteX6" fmla="*/ 6298836 w 11875678"/>
                <a:gd name="connsiteY6" fmla="*/ 310101 h 6877877"/>
                <a:gd name="connsiteX7" fmla="*/ 6297529 w 11875678"/>
                <a:gd name="connsiteY7" fmla="*/ 409230 h 6877877"/>
                <a:gd name="connsiteX8" fmla="*/ 6242660 w 11875678"/>
                <a:gd name="connsiteY8" fmla="*/ 1141567 h 6877877"/>
                <a:gd name="connsiteX9" fmla="*/ 5512458 w 11875678"/>
                <a:gd name="connsiteY9" fmla="*/ 3758636 h 6877877"/>
                <a:gd name="connsiteX10" fmla="*/ 6055468 w 11875678"/>
                <a:gd name="connsiteY10" fmla="*/ 3746248 h 6877877"/>
                <a:gd name="connsiteX11" fmla="*/ 7698423 w 11875678"/>
                <a:gd name="connsiteY11" fmla="*/ 3334330 h 6877877"/>
                <a:gd name="connsiteX12" fmla="*/ 8442548 w 11875678"/>
                <a:gd name="connsiteY12" fmla="*/ 2752071 h 6877877"/>
                <a:gd name="connsiteX13" fmla="*/ 10251035 w 11875678"/>
                <a:gd name="connsiteY13" fmla="*/ 1516319 h 6877877"/>
                <a:gd name="connsiteX14" fmla="*/ 11312303 w 11875678"/>
                <a:gd name="connsiteY14" fmla="*/ 703324 h 6877877"/>
                <a:gd name="connsiteX15" fmla="*/ 10900127 w 11875678"/>
                <a:gd name="connsiteY15" fmla="*/ 174820 h 6877877"/>
                <a:gd name="connsiteX16" fmla="*/ 10684259 w 11875678"/>
                <a:gd name="connsiteY16" fmla="*/ 73474 h 6877877"/>
                <a:gd name="connsiteX17" fmla="*/ 10684259 w 11875678"/>
                <a:gd name="connsiteY17" fmla="*/ 74296 h 6877877"/>
                <a:gd name="connsiteX18" fmla="*/ 10606472 w 11875678"/>
                <a:gd name="connsiteY18" fmla="*/ 39718 h 6877877"/>
                <a:gd name="connsiteX19" fmla="*/ 10598002 w 11875678"/>
                <a:gd name="connsiteY19" fmla="*/ 36576 h 6877877"/>
                <a:gd name="connsiteX20" fmla="*/ 10599405 w 11875678"/>
                <a:gd name="connsiteY20" fmla="*/ 36576 h 6877877"/>
                <a:gd name="connsiteX21" fmla="*/ 10517124 w 11875678"/>
                <a:gd name="connsiteY21" fmla="*/ 0 h 6877877"/>
                <a:gd name="connsiteX22" fmla="*/ 10646318 w 11875678"/>
                <a:gd name="connsiteY22" fmla="*/ 0 h 6877877"/>
                <a:gd name="connsiteX23" fmla="*/ 10684259 w 11875678"/>
                <a:gd name="connsiteY23" fmla="*/ 0 h 6877877"/>
                <a:gd name="connsiteX24" fmla="*/ 11875678 w 11875678"/>
                <a:gd name="connsiteY24" fmla="*/ 0 h 6877877"/>
                <a:gd name="connsiteX25" fmla="*/ 11875678 w 11875678"/>
                <a:gd name="connsiteY25" fmla="*/ 36576 h 6877877"/>
                <a:gd name="connsiteX26" fmla="*/ 11875678 w 11875678"/>
                <a:gd name="connsiteY26" fmla="*/ 45719 h 6877877"/>
                <a:gd name="connsiteX27" fmla="*/ 11875678 w 11875678"/>
                <a:gd name="connsiteY27" fmla="*/ 6877877 h 6877877"/>
                <a:gd name="connsiteX28" fmla="*/ 2290895 w 11875678"/>
                <a:gd name="connsiteY28" fmla="*/ 6877877 h 6877877"/>
                <a:gd name="connsiteX29" fmla="*/ 2340825 w 11875678"/>
                <a:gd name="connsiteY29" fmla="*/ 6843948 h 6877877"/>
                <a:gd name="connsiteX30" fmla="*/ 2677054 w 11875678"/>
                <a:gd name="connsiteY30" fmla="*/ 6012927 h 6877877"/>
                <a:gd name="connsiteX31" fmla="*/ 2666235 w 11875678"/>
                <a:gd name="connsiteY31" fmla="*/ 5726284 h 6877877"/>
                <a:gd name="connsiteX32" fmla="*/ 1004775 w 11875678"/>
                <a:gd name="connsiteY32" fmla="*/ 6480852 h 6877877"/>
                <a:gd name="connsiteX33" fmla="*/ 1382081 w 11875678"/>
                <a:gd name="connsiteY33" fmla="*/ 6867819 h 6877877"/>
                <a:gd name="connsiteX34" fmla="*/ 1399251 w 11875678"/>
                <a:gd name="connsiteY34" fmla="*/ 6877877 h 6877877"/>
                <a:gd name="connsiteX35" fmla="*/ 0 w 11875678"/>
                <a:gd name="connsiteY35" fmla="*/ 6877877 h 6877877"/>
                <a:gd name="connsiteX36" fmla="*/ 12776 w 11875678"/>
                <a:gd name="connsiteY36" fmla="*/ 6865466 h 6877877"/>
                <a:gd name="connsiteX37" fmla="*/ 628216 w 11875678"/>
                <a:gd name="connsiteY37" fmla="*/ 6348355 h 6877877"/>
                <a:gd name="connsiteX38" fmla="*/ 755070 w 11875678"/>
                <a:gd name="connsiteY38" fmla="*/ 6260064 h 6877877"/>
                <a:gd name="connsiteX39" fmla="*/ 885018 w 11875678"/>
                <a:gd name="connsiteY39" fmla="*/ 6174871 h 6877877"/>
                <a:gd name="connsiteX40" fmla="*/ 2557326 w 11875678"/>
                <a:gd name="connsiteY40" fmla="*/ 5420527 h 6877877"/>
                <a:gd name="connsiteX41" fmla="*/ 2704291 w 11875678"/>
                <a:gd name="connsiteY41" fmla="*/ 5374058 h 6877877"/>
                <a:gd name="connsiteX42" fmla="*/ 2854350 w 11875678"/>
                <a:gd name="connsiteY42" fmla="*/ 5329139 h 6877877"/>
                <a:gd name="connsiteX43" fmla="*/ 3329279 w 11875678"/>
                <a:gd name="connsiteY43" fmla="*/ 5200575 h 6877877"/>
                <a:gd name="connsiteX44" fmla="*/ 3651055 w 11875678"/>
                <a:gd name="connsiteY44" fmla="*/ 5126225 h 6877877"/>
                <a:gd name="connsiteX45" fmla="*/ 5218166 w 11875678"/>
                <a:gd name="connsiteY45" fmla="*/ 3791021 h 6877877"/>
                <a:gd name="connsiteX46" fmla="*/ 5219713 w 11875678"/>
                <a:gd name="connsiteY46" fmla="*/ 3787923 h 6877877"/>
                <a:gd name="connsiteX47" fmla="*/ 5221260 w 11875678"/>
                <a:gd name="connsiteY47" fmla="*/ 3781727 h 6877877"/>
                <a:gd name="connsiteX48" fmla="*/ 5504362 w 11875678"/>
                <a:gd name="connsiteY48" fmla="*/ 2911211 h 6877877"/>
                <a:gd name="connsiteX49" fmla="*/ 5833873 w 11875678"/>
                <a:gd name="connsiteY49" fmla="*/ 1103574 h 6877877"/>
                <a:gd name="connsiteX50" fmla="*/ 5929787 w 11875678"/>
                <a:gd name="connsiteY50" fmla="*/ 152512 h 6877877"/>
                <a:gd name="connsiteX51" fmla="*/ 5937379 w 11875678"/>
                <a:gd name="connsiteY51" fmla="*/ 43886 h 6877877"/>
                <a:gd name="connsiteX52" fmla="*/ 5937379 w 11875678"/>
                <a:gd name="connsiteY52" fmla="*/ 0 h 687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1875678" h="6877877">
                  <a:moveTo>
                    <a:pt x="5937379" y="0"/>
                  </a:moveTo>
                  <a:lnTo>
                    <a:pt x="6299163" y="0"/>
                  </a:lnTo>
                  <a:lnTo>
                    <a:pt x="6299163" y="75800"/>
                  </a:lnTo>
                  <a:lnTo>
                    <a:pt x="6300422" y="189858"/>
                  </a:lnTo>
                  <a:lnTo>
                    <a:pt x="6299163" y="285303"/>
                  </a:lnTo>
                  <a:lnTo>
                    <a:pt x="6299163" y="310101"/>
                  </a:lnTo>
                  <a:lnTo>
                    <a:pt x="6298836" y="310101"/>
                  </a:lnTo>
                  <a:lnTo>
                    <a:pt x="6297529" y="409230"/>
                  </a:lnTo>
                  <a:cubicBezTo>
                    <a:pt x="6291395" y="635396"/>
                    <a:pt x="6274931" y="881337"/>
                    <a:pt x="6242660" y="1141567"/>
                  </a:cubicBezTo>
                  <a:cubicBezTo>
                    <a:pt x="6086409" y="2392805"/>
                    <a:pt x="5772360" y="3205800"/>
                    <a:pt x="5512458" y="3758636"/>
                  </a:cubicBezTo>
                  <a:cubicBezTo>
                    <a:pt x="5608374" y="3769476"/>
                    <a:pt x="5902311" y="3746248"/>
                    <a:pt x="6055468" y="3746248"/>
                  </a:cubicBezTo>
                  <a:cubicBezTo>
                    <a:pt x="6208625" y="3746248"/>
                    <a:pt x="7078060" y="3675014"/>
                    <a:pt x="7698423" y="3334330"/>
                  </a:cubicBezTo>
                  <a:cubicBezTo>
                    <a:pt x="7989266" y="3173280"/>
                    <a:pt x="8199663" y="2978161"/>
                    <a:pt x="8442548" y="2752071"/>
                  </a:cubicBezTo>
                  <a:cubicBezTo>
                    <a:pt x="8818478" y="2400548"/>
                    <a:pt x="9287231" y="1963854"/>
                    <a:pt x="10251035" y="1516319"/>
                  </a:cubicBezTo>
                  <a:cubicBezTo>
                    <a:pt x="10761558" y="1279389"/>
                    <a:pt x="11306115" y="1002197"/>
                    <a:pt x="11312303" y="703324"/>
                  </a:cubicBezTo>
                  <a:cubicBezTo>
                    <a:pt x="11318105" y="480477"/>
                    <a:pt x="11145445" y="310370"/>
                    <a:pt x="10900127" y="174820"/>
                  </a:cubicBezTo>
                  <a:lnTo>
                    <a:pt x="10684259" y="73474"/>
                  </a:lnTo>
                  <a:lnTo>
                    <a:pt x="10684259" y="74296"/>
                  </a:lnTo>
                  <a:lnTo>
                    <a:pt x="10606472" y="39718"/>
                  </a:lnTo>
                  <a:lnTo>
                    <a:pt x="10598002" y="36576"/>
                  </a:lnTo>
                  <a:lnTo>
                    <a:pt x="10599405" y="36576"/>
                  </a:lnTo>
                  <a:lnTo>
                    <a:pt x="10517124" y="0"/>
                  </a:lnTo>
                  <a:lnTo>
                    <a:pt x="10646318" y="0"/>
                  </a:lnTo>
                  <a:lnTo>
                    <a:pt x="10684259" y="0"/>
                  </a:lnTo>
                  <a:lnTo>
                    <a:pt x="11875678" y="0"/>
                  </a:lnTo>
                  <a:lnTo>
                    <a:pt x="11875678" y="36576"/>
                  </a:lnTo>
                  <a:lnTo>
                    <a:pt x="11875678" y="45719"/>
                  </a:lnTo>
                  <a:lnTo>
                    <a:pt x="11875678" y="6877877"/>
                  </a:lnTo>
                  <a:lnTo>
                    <a:pt x="2290895" y="6877877"/>
                  </a:lnTo>
                  <a:lnTo>
                    <a:pt x="2340825" y="6843948"/>
                  </a:lnTo>
                  <a:cubicBezTo>
                    <a:pt x="2563746" y="6654096"/>
                    <a:pt x="2678213" y="6317388"/>
                    <a:pt x="2677054" y="6012927"/>
                  </a:cubicBezTo>
                  <a:cubicBezTo>
                    <a:pt x="2677054" y="5909116"/>
                    <a:pt x="2673962" y="5813052"/>
                    <a:pt x="2666235" y="5726284"/>
                  </a:cubicBezTo>
                  <a:cubicBezTo>
                    <a:pt x="1941375" y="5963345"/>
                    <a:pt x="1409708" y="6225197"/>
                    <a:pt x="1004775" y="6480852"/>
                  </a:cubicBezTo>
                  <a:cubicBezTo>
                    <a:pt x="1124554" y="6643541"/>
                    <a:pt x="1246652" y="6776016"/>
                    <a:pt x="1382081" y="6867819"/>
                  </a:cubicBezTo>
                  <a:lnTo>
                    <a:pt x="1399251" y="6877877"/>
                  </a:lnTo>
                  <a:lnTo>
                    <a:pt x="0" y="6877877"/>
                  </a:lnTo>
                  <a:lnTo>
                    <a:pt x="12776" y="6865466"/>
                  </a:lnTo>
                  <a:cubicBezTo>
                    <a:pt x="178329" y="6707036"/>
                    <a:pt x="374121" y="6530745"/>
                    <a:pt x="628216" y="6348355"/>
                  </a:cubicBezTo>
                  <a:cubicBezTo>
                    <a:pt x="668438" y="6318924"/>
                    <a:pt x="710207" y="6289494"/>
                    <a:pt x="755070" y="6260064"/>
                  </a:cubicBezTo>
                  <a:lnTo>
                    <a:pt x="885018" y="6174871"/>
                  </a:lnTo>
                  <a:cubicBezTo>
                    <a:pt x="1290332" y="5919293"/>
                    <a:pt x="1824048" y="5657518"/>
                    <a:pt x="2557326" y="5420527"/>
                  </a:cubicBezTo>
                  <a:lnTo>
                    <a:pt x="2704291" y="5374058"/>
                  </a:lnTo>
                  <a:lnTo>
                    <a:pt x="2854350" y="5329139"/>
                  </a:lnTo>
                  <a:cubicBezTo>
                    <a:pt x="3004409" y="5285768"/>
                    <a:pt x="3162203" y="5242397"/>
                    <a:pt x="3329279" y="5200575"/>
                  </a:cubicBezTo>
                  <a:cubicBezTo>
                    <a:pt x="3440663" y="5172694"/>
                    <a:pt x="3547406" y="5147910"/>
                    <a:pt x="3651055" y="5126225"/>
                  </a:cubicBezTo>
                  <a:cubicBezTo>
                    <a:pt x="4333282" y="4975976"/>
                    <a:pt x="4785006" y="4875293"/>
                    <a:pt x="5218166" y="3791021"/>
                  </a:cubicBezTo>
                  <a:cubicBezTo>
                    <a:pt x="5218166" y="3789472"/>
                    <a:pt x="5218166" y="3787923"/>
                    <a:pt x="5219713" y="3787923"/>
                  </a:cubicBezTo>
                  <a:cubicBezTo>
                    <a:pt x="5219713" y="3784825"/>
                    <a:pt x="5221260" y="3783276"/>
                    <a:pt x="5221260" y="3781727"/>
                  </a:cubicBezTo>
                  <a:cubicBezTo>
                    <a:pt x="5224354" y="3777080"/>
                    <a:pt x="5352756" y="3498267"/>
                    <a:pt x="5504362" y="2911211"/>
                  </a:cubicBezTo>
                  <a:cubicBezTo>
                    <a:pt x="5615746" y="2480600"/>
                    <a:pt x="5739506" y="1882701"/>
                    <a:pt x="5833873" y="1103574"/>
                  </a:cubicBezTo>
                  <a:cubicBezTo>
                    <a:pt x="5880283" y="730275"/>
                    <a:pt x="5909676" y="415836"/>
                    <a:pt x="5929787" y="152512"/>
                  </a:cubicBezTo>
                  <a:lnTo>
                    <a:pt x="5937379" y="43886"/>
                  </a:lnTo>
                  <a:lnTo>
                    <a:pt x="5937379" y="0"/>
                  </a:lnTo>
                  <a:close/>
                </a:path>
              </a:pathLst>
            </a:custGeom>
            <a:solidFill>
              <a:srgbClr val="0A5A96">
                <a:alpha val="9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3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4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bg1"/>
                </a:solidFill>
                <a:latin typeface="+mn-lt"/>
              </a:rPr>
              <a:t>©2021 Albireo Pharma, Inc. All rights reserved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9071" y="5749717"/>
            <a:ext cx="1890965" cy="64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114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7DEA2C-661C-FF4A-B072-BDB1F8DC58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31D1A80B-5961-A94F-9FF8-8BD414A2DF56}"/>
              </a:ext>
            </a:extLst>
          </p:cNvPr>
          <p:cNvGrpSpPr/>
          <p:nvPr userDrawn="1"/>
        </p:nvGrpSpPr>
        <p:grpSpPr>
          <a:xfrm>
            <a:off x="152615" y="0"/>
            <a:ext cx="12039385" cy="6858001"/>
            <a:chOff x="152615" y="0"/>
            <a:chExt cx="12039385" cy="6858001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33C677EF-DAA3-AF48-8322-5A96AC41FF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2615" y="0"/>
              <a:ext cx="6101087" cy="6858000"/>
            </a:xfrm>
            <a:custGeom>
              <a:avLst/>
              <a:gdLst>
                <a:gd name="connsiteX0" fmla="*/ 5955080 w 6101087"/>
                <a:gd name="connsiteY0" fmla="*/ 0 h 6858000"/>
                <a:gd name="connsiteX1" fmla="*/ 6101087 w 6101087"/>
                <a:gd name="connsiteY1" fmla="*/ 0 h 6858000"/>
                <a:gd name="connsiteX2" fmla="*/ 6101087 w 6101087"/>
                <a:gd name="connsiteY2" fmla="*/ 43759 h 6858000"/>
                <a:gd name="connsiteX3" fmla="*/ 6093495 w 6101087"/>
                <a:gd name="connsiteY3" fmla="*/ 152071 h 6858000"/>
                <a:gd name="connsiteX4" fmla="*/ 5997581 w 6101087"/>
                <a:gd name="connsiteY4" fmla="*/ 1100385 h 6858000"/>
                <a:gd name="connsiteX5" fmla="*/ 5668070 w 6101087"/>
                <a:gd name="connsiteY5" fmla="*/ 2902798 h 6858000"/>
                <a:gd name="connsiteX6" fmla="*/ 5384968 w 6101087"/>
                <a:gd name="connsiteY6" fmla="*/ 3770798 h 6858000"/>
                <a:gd name="connsiteX7" fmla="*/ 5383421 w 6101087"/>
                <a:gd name="connsiteY7" fmla="*/ 3776976 h 6858000"/>
                <a:gd name="connsiteX8" fmla="*/ 5381874 w 6101087"/>
                <a:gd name="connsiteY8" fmla="*/ 3780065 h 6858000"/>
                <a:gd name="connsiteX9" fmla="*/ 3814763 w 6101087"/>
                <a:gd name="connsiteY9" fmla="*/ 5111411 h 6858000"/>
                <a:gd name="connsiteX10" fmla="*/ 3492987 w 6101087"/>
                <a:gd name="connsiteY10" fmla="*/ 5185546 h 6858000"/>
                <a:gd name="connsiteX11" fmla="*/ 3018058 w 6101087"/>
                <a:gd name="connsiteY11" fmla="*/ 5313738 h 6858000"/>
                <a:gd name="connsiteX12" fmla="*/ 2867999 w 6101087"/>
                <a:gd name="connsiteY12" fmla="*/ 5358527 h 6858000"/>
                <a:gd name="connsiteX13" fmla="*/ 2721034 w 6101087"/>
                <a:gd name="connsiteY13" fmla="*/ 5404862 h 6858000"/>
                <a:gd name="connsiteX14" fmla="*/ 1048726 w 6101087"/>
                <a:gd name="connsiteY14" fmla="*/ 6157026 h 6858000"/>
                <a:gd name="connsiteX15" fmla="*/ 918778 w 6101087"/>
                <a:gd name="connsiteY15" fmla="*/ 6241973 h 6858000"/>
                <a:gd name="connsiteX16" fmla="*/ 791924 w 6101087"/>
                <a:gd name="connsiteY16" fmla="*/ 6330009 h 6858000"/>
                <a:gd name="connsiteX17" fmla="*/ 176484 w 6101087"/>
                <a:gd name="connsiteY17" fmla="*/ 6845625 h 6858000"/>
                <a:gd name="connsiteX18" fmla="*/ 163708 w 6101087"/>
                <a:gd name="connsiteY18" fmla="*/ 6858000 h 6858000"/>
                <a:gd name="connsiteX19" fmla="*/ 0 w 6101087"/>
                <a:gd name="connsiteY19" fmla="*/ 6858000 h 6858000"/>
                <a:gd name="connsiteX20" fmla="*/ 29966 w 6101087"/>
                <a:gd name="connsiteY20" fmla="*/ 6828890 h 6858000"/>
                <a:gd name="connsiteX21" fmla="*/ 645406 w 6101087"/>
                <a:gd name="connsiteY21" fmla="*/ 6311779 h 6858000"/>
                <a:gd name="connsiteX22" fmla="*/ 772260 w 6101087"/>
                <a:gd name="connsiteY22" fmla="*/ 6223488 h 6858000"/>
                <a:gd name="connsiteX23" fmla="*/ 902208 w 6101087"/>
                <a:gd name="connsiteY23" fmla="*/ 6138295 h 6858000"/>
                <a:gd name="connsiteX24" fmla="*/ 2574516 w 6101087"/>
                <a:gd name="connsiteY24" fmla="*/ 5383951 h 6858000"/>
                <a:gd name="connsiteX25" fmla="*/ 2721481 w 6101087"/>
                <a:gd name="connsiteY25" fmla="*/ 5337482 h 6858000"/>
                <a:gd name="connsiteX26" fmla="*/ 2871540 w 6101087"/>
                <a:gd name="connsiteY26" fmla="*/ 5292563 h 6858000"/>
                <a:gd name="connsiteX27" fmla="*/ 3346469 w 6101087"/>
                <a:gd name="connsiteY27" fmla="*/ 5163999 h 6858000"/>
                <a:gd name="connsiteX28" fmla="*/ 3668245 w 6101087"/>
                <a:gd name="connsiteY28" fmla="*/ 5089649 h 6858000"/>
                <a:gd name="connsiteX29" fmla="*/ 5235357 w 6101087"/>
                <a:gd name="connsiteY29" fmla="*/ 3754445 h 6858000"/>
                <a:gd name="connsiteX30" fmla="*/ 5236903 w 6101087"/>
                <a:gd name="connsiteY30" fmla="*/ 3751347 h 6858000"/>
                <a:gd name="connsiteX31" fmla="*/ 5238450 w 6101087"/>
                <a:gd name="connsiteY31" fmla="*/ 3745151 h 6858000"/>
                <a:gd name="connsiteX32" fmla="*/ 5521553 w 6101087"/>
                <a:gd name="connsiteY32" fmla="*/ 2874635 h 6858000"/>
                <a:gd name="connsiteX33" fmla="*/ 5851063 w 6101087"/>
                <a:gd name="connsiteY33" fmla="*/ 1066998 h 6858000"/>
                <a:gd name="connsiteX34" fmla="*/ 5946977 w 6101087"/>
                <a:gd name="connsiteY34" fmla="*/ 115936 h 6858000"/>
                <a:gd name="connsiteX35" fmla="*/ 5955080 w 6101087"/>
                <a:gd name="connsiteY35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101087" h="6858000">
                  <a:moveTo>
                    <a:pt x="5955080" y="0"/>
                  </a:moveTo>
                  <a:lnTo>
                    <a:pt x="6101087" y="0"/>
                  </a:lnTo>
                  <a:lnTo>
                    <a:pt x="6101087" y="43759"/>
                  </a:lnTo>
                  <a:lnTo>
                    <a:pt x="6093495" y="152071"/>
                  </a:lnTo>
                  <a:cubicBezTo>
                    <a:pt x="6073384" y="414634"/>
                    <a:pt x="6043991" y="728165"/>
                    <a:pt x="5997581" y="1100385"/>
                  </a:cubicBezTo>
                  <a:cubicBezTo>
                    <a:pt x="5903214" y="1877260"/>
                    <a:pt x="5779454" y="2473431"/>
                    <a:pt x="5668070" y="2902798"/>
                  </a:cubicBezTo>
                  <a:cubicBezTo>
                    <a:pt x="5516464" y="3488157"/>
                    <a:pt x="5388062" y="3766164"/>
                    <a:pt x="5384968" y="3770798"/>
                  </a:cubicBezTo>
                  <a:cubicBezTo>
                    <a:pt x="5384968" y="3772342"/>
                    <a:pt x="5383421" y="3773887"/>
                    <a:pt x="5383421" y="3776976"/>
                  </a:cubicBezTo>
                  <a:cubicBezTo>
                    <a:pt x="5381874" y="3776976"/>
                    <a:pt x="5381874" y="3778521"/>
                    <a:pt x="5381874" y="3780065"/>
                  </a:cubicBezTo>
                  <a:cubicBezTo>
                    <a:pt x="4948714" y="4861204"/>
                    <a:pt x="4496990" y="4961596"/>
                    <a:pt x="3814763" y="5111411"/>
                  </a:cubicBezTo>
                  <a:cubicBezTo>
                    <a:pt x="3711114" y="5133033"/>
                    <a:pt x="3604371" y="5157745"/>
                    <a:pt x="3492987" y="5185546"/>
                  </a:cubicBezTo>
                  <a:cubicBezTo>
                    <a:pt x="3325911" y="5227247"/>
                    <a:pt x="3168117" y="5270492"/>
                    <a:pt x="3018058" y="5313738"/>
                  </a:cubicBezTo>
                  <a:lnTo>
                    <a:pt x="2867999" y="5358527"/>
                  </a:lnTo>
                  <a:lnTo>
                    <a:pt x="2721034" y="5404862"/>
                  </a:lnTo>
                  <a:cubicBezTo>
                    <a:pt x="1987756" y="5641168"/>
                    <a:pt x="1454040" y="5902187"/>
                    <a:pt x="1048726" y="6157026"/>
                  </a:cubicBezTo>
                  <a:lnTo>
                    <a:pt x="918778" y="6241973"/>
                  </a:lnTo>
                  <a:cubicBezTo>
                    <a:pt x="873915" y="6271318"/>
                    <a:pt x="832146" y="6300663"/>
                    <a:pt x="791924" y="6330009"/>
                  </a:cubicBezTo>
                  <a:cubicBezTo>
                    <a:pt x="537829" y="6511871"/>
                    <a:pt x="342037" y="6687653"/>
                    <a:pt x="176484" y="6845625"/>
                  </a:cubicBezTo>
                  <a:lnTo>
                    <a:pt x="163708" y="6858000"/>
                  </a:lnTo>
                  <a:lnTo>
                    <a:pt x="0" y="6858000"/>
                  </a:lnTo>
                  <a:lnTo>
                    <a:pt x="29966" y="6828890"/>
                  </a:lnTo>
                  <a:cubicBezTo>
                    <a:pt x="195519" y="6670460"/>
                    <a:pt x="391311" y="6494169"/>
                    <a:pt x="645406" y="6311779"/>
                  </a:cubicBezTo>
                  <a:cubicBezTo>
                    <a:pt x="685628" y="6282348"/>
                    <a:pt x="727397" y="6252918"/>
                    <a:pt x="772260" y="6223488"/>
                  </a:cubicBezTo>
                  <a:cubicBezTo>
                    <a:pt x="814029" y="6195607"/>
                    <a:pt x="857345" y="6167725"/>
                    <a:pt x="902208" y="6138295"/>
                  </a:cubicBezTo>
                  <a:cubicBezTo>
                    <a:pt x="1307522" y="5882717"/>
                    <a:pt x="1841238" y="5620942"/>
                    <a:pt x="2574516" y="5383951"/>
                  </a:cubicBezTo>
                  <a:lnTo>
                    <a:pt x="2721481" y="5337482"/>
                  </a:lnTo>
                  <a:cubicBezTo>
                    <a:pt x="2770985" y="5321993"/>
                    <a:pt x="2820489" y="5308052"/>
                    <a:pt x="2871540" y="5292563"/>
                  </a:cubicBezTo>
                  <a:cubicBezTo>
                    <a:pt x="3021599" y="5249192"/>
                    <a:pt x="3179393" y="5205821"/>
                    <a:pt x="3346469" y="5163999"/>
                  </a:cubicBezTo>
                  <a:cubicBezTo>
                    <a:pt x="3457853" y="5136118"/>
                    <a:pt x="3564596" y="5111334"/>
                    <a:pt x="3668245" y="5089649"/>
                  </a:cubicBezTo>
                  <a:cubicBezTo>
                    <a:pt x="4350473" y="4939400"/>
                    <a:pt x="4802196" y="4838717"/>
                    <a:pt x="5235357" y="3754445"/>
                  </a:cubicBezTo>
                  <a:cubicBezTo>
                    <a:pt x="5235357" y="3752896"/>
                    <a:pt x="5235357" y="3751347"/>
                    <a:pt x="5236903" y="3751347"/>
                  </a:cubicBezTo>
                  <a:cubicBezTo>
                    <a:pt x="5236903" y="3748249"/>
                    <a:pt x="5238450" y="3746700"/>
                    <a:pt x="5238450" y="3745151"/>
                  </a:cubicBezTo>
                  <a:cubicBezTo>
                    <a:pt x="5241544" y="3740504"/>
                    <a:pt x="5369946" y="3461691"/>
                    <a:pt x="5521553" y="2874635"/>
                  </a:cubicBezTo>
                  <a:cubicBezTo>
                    <a:pt x="5632936" y="2444024"/>
                    <a:pt x="5756696" y="1846125"/>
                    <a:pt x="5851063" y="1066998"/>
                  </a:cubicBezTo>
                  <a:cubicBezTo>
                    <a:pt x="5897473" y="693699"/>
                    <a:pt x="5926866" y="379260"/>
                    <a:pt x="5946977" y="115936"/>
                  </a:cubicBezTo>
                  <a:lnTo>
                    <a:pt x="5955080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C32CE982-CC5E-AA40-923A-D3982282DD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28780" y="1"/>
              <a:ext cx="5799986" cy="3750647"/>
            </a:xfrm>
            <a:custGeom>
              <a:avLst/>
              <a:gdLst>
                <a:gd name="connsiteX0" fmla="*/ 4939026 w 5799986"/>
                <a:gd name="connsiteY0" fmla="*/ 0 h 3750647"/>
                <a:gd name="connsiteX1" fmla="*/ 5004666 w 5799986"/>
                <a:gd name="connsiteY1" fmla="*/ 0 h 3750647"/>
                <a:gd name="connsiteX2" fmla="*/ 5086947 w 5799986"/>
                <a:gd name="connsiteY2" fmla="*/ 36470 h 3750647"/>
                <a:gd name="connsiteX3" fmla="*/ 5085544 w 5799986"/>
                <a:gd name="connsiteY3" fmla="*/ 36470 h 3750647"/>
                <a:gd name="connsiteX4" fmla="*/ 5094014 w 5799986"/>
                <a:gd name="connsiteY4" fmla="*/ 39603 h 3750647"/>
                <a:gd name="connsiteX5" fmla="*/ 5171801 w 5799986"/>
                <a:gd name="connsiteY5" fmla="*/ 74081 h 3750647"/>
                <a:gd name="connsiteX6" fmla="*/ 5171801 w 5799986"/>
                <a:gd name="connsiteY6" fmla="*/ 73262 h 3750647"/>
                <a:gd name="connsiteX7" fmla="*/ 5387669 w 5799986"/>
                <a:gd name="connsiteY7" fmla="*/ 174315 h 3750647"/>
                <a:gd name="connsiteX8" fmla="*/ 5799845 w 5799986"/>
                <a:gd name="connsiteY8" fmla="*/ 701291 h 3750647"/>
                <a:gd name="connsiteX9" fmla="*/ 4738577 w 5799986"/>
                <a:gd name="connsiteY9" fmla="*/ 1511937 h 3750647"/>
                <a:gd name="connsiteX10" fmla="*/ 2930090 w 5799986"/>
                <a:gd name="connsiteY10" fmla="*/ 2744118 h 3750647"/>
                <a:gd name="connsiteX11" fmla="*/ 2185965 w 5799986"/>
                <a:gd name="connsiteY11" fmla="*/ 3324694 h 3750647"/>
                <a:gd name="connsiteX12" fmla="*/ 543010 w 5799986"/>
                <a:gd name="connsiteY12" fmla="*/ 3735422 h 3750647"/>
                <a:gd name="connsiteX13" fmla="*/ 0 w 5799986"/>
                <a:gd name="connsiteY13" fmla="*/ 3747774 h 3750647"/>
                <a:gd name="connsiteX14" fmla="*/ 12759 w 5799986"/>
                <a:gd name="connsiteY14" fmla="*/ 3719688 h 3750647"/>
                <a:gd name="connsiteX15" fmla="*/ 71170 w 5799986"/>
                <a:gd name="connsiteY15" fmla="*/ 3716450 h 3750647"/>
                <a:gd name="connsiteX16" fmla="*/ 396492 w 5799986"/>
                <a:gd name="connsiteY16" fmla="*/ 3709672 h 3750647"/>
                <a:gd name="connsiteX17" fmla="*/ 2039447 w 5799986"/>
                <a:gd name="connsiteY17" fmla="*/ 3297754 h 3750647"/>
                <a:gd name="connsiteX18" fmla="*/ 2783572 w 5799986"/>
                <a:gd name="connsiteY18" fmla="*/ 2715495 h 3750647"/>
                <a:gd name="connsiteX19" fmla="*/ 4592059 w 5799986"/>
                <a:gd name="connsiteY19" fmla="*/ 1479743 h 3750647"/>
                <a:gd name="connsiteX20" fmla="*/ 5653327 w 5799986"/>
                <a:gd name="connsiteY20" fmla="*/ 666748 h 3750647"/>
                <a:gd name="connsiteX21" fmla="*/ 4975531 w 5799986"/>
                <a:gd name="connsiteY21" fmla="*/ 13540 h 3750647"/>
                <a:gd name="connsiteX22" fmla="*/ 4939026 w 5799986"/>
                <a:gd name="connsiteY22" fmla="*/ 0 h 375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799986" h="3750647">
                  <a:moveTo>
                    <a:pt x="4939026" y="0"/>
                  </a:moveTo>
                  <a:lnTo>
                    <a:pt x="5004666" y="0"/>
                  </a:lnTo>
                  <a:lnTo>
                    <a:pt x="5086947" y="36470"/>
                  </a:lnTo>
                  <a:lnTo>
                    <a:pt x="5085544" y="36470"/>
                  </a:lnTo>
                  <a:lnTo>
                    <a:pt x="5094014" y="39603"/>
                  </a:lnTo>
                  <a:lnTo>
                    <a:pt x="5171801" y="74081"/>
                  </a:lnTo>
                  <a:lnTo>
                    <a:pt x="5171801" y="73262"/>
                  </a:lnTo>
                  <a:lnTo>
                    <a:pt x="5387669" y="174315"/>
                  </a:lnTo>
                  <a:cubicBezTo>
                    <a:pt x="5632987" y="309473"/>
                    <a:pt x="5805647" y="479088"/>
                    <a:pt x="5799845" y="701291"/>
                  </a:cubicBezTo>
                  <a:cubicBezTo>
                    <a:pt x="5793657" y="999301"/>
                    <a:pt x="5249100" y="1275692"/>
                    <a:pt x="4738577" y="1511937"/>
                  </a:cubicBezTo>
                  <a:cubicBezTo>
                    <a:pt x="3774773" y="1958179"/>
                    <a:pt x="3306020" y="2393611"/>
                    <a:pt x="2930090" y="2744118"/>
                  </a:cubicBezTo>
                  <a:cubicBezTo>
                    <a:pt x="2687205" y="2969554"/>
                    <a:pt x="2476808" y="3164109"/>
                    <a:pt x="2185965" y="3324694"/>
                  </a:cubicBezTo>
                  <a:cubicBezTo>
                    <a:pt x="1565602" y="3664393"/>
                    <a:pt x="696167" y="3735422"/>
                    <a:pt x="543010" y="3735422"/>
                  </a:cubicBezTo>
                  <a:cubicBezTo>
                    <a:pt x="389853" y="3735422"/>
                    <a:pt x="95916" y="3758582"/>
                    <a:pt x="0" y="3747774"/>
                  </a:cubicBezTo>
                  <a:lnTo>
                    <a:pt x="12759" y="3719688"/>
                  </a:lnTo>
                  <a:lnTo>
                    <a:pt x="71170" y="3716450"/>
                  </a:lnTo>
                  <a:cubicBezTo>
                    <a:pt x="142899" y="3712939"/>
                    <a:pt x="243916" y="3709672"/>
                    <a:pt x="396492" y="3709672"/>
                  </a:cubicBezTo>
                  <a:cubicBezTo>
                    <a:pt x="803363" y="3709672"/>
                    <a:pt x="1419084" y="3638438"/>
                    <a:pt x="2039447" y="3297754"/>
                  </a:cubicBezTo>
                  <a:cubicBezTo>
                    <a:pt x="2330290" y="3136704"/>
                    <a:pt x="2540687" y="2941585"/>
                    <a:pt x="2783572" y="2715495"/>
                  </a:cubicBezTo>
                  <a:cubicBezTo>
                    <a:pt x="3159502" y="2363972"/>
                    <a:pt x="3628255" y="1927278"/>
                    <a:pt x="4592059" y="1479743"/>
                  </a:cubicBezTo>
                  <a:cubicBezTo>
                    <a:pt x="5102582" y="1242813"/>
                    <a:pt x="5647139" y="965621"/>
                    <a:pt x="5653327" y="666748"/>
                  </a:cubicBezTo>
                  <a:cubicBezTo>
                    <a:pt x="5661063" y="369618"/>
                    <a:pt x="5351534" y="166249"/>
                    <a:pt x="4975531" y="13540"/>
                  </a:cubicBezTo>
                  <a:lnTo>
                    <a:pt x="4939026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C524F17-F3F7-0845-BA50-6FEB3DBD8F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36124" y="5709736"/>
              <a:ext cx="557260" cy="1148265"/>
            </a:xfrm>
            <a:custGeom>
              <a:avLst/>
              <a:gdLst>
                <a:gd name="connsiteX0" fmla="*/ 546433 w 557260"/>
                <a:gd name="connsiteY0" fmla="*/ 0 h 1148265"/>
                <a:gd name="connsiteX1" fmla="*/ 557252 w 557260"/>
                <a:gd name="connsiteY1" fmla="*/ 285815 h 1148265"/>
                <a:gd name="connsiteX2" fmla="*/ 221023 w 557260"/>
                <a:gd name="connsiteY2" fmla="*/ 1114434 h 1148265"/>
                <a:gd name="connsiteX3" fmla="*/ 171093 w 557260"/>
                <a:gd name="connsiteY3" fmla="*/ 1148265 h 1148265"/>
                <a:gd name="connsiteX4" fmla="*/ 0 w 557260"/>
                <a:gd name="connsiteY4" fmla="*/ 1148265 h 1148265"/>
                <a:gd name="connsiteX5" fmla="*/ 74505 w 557260"/>
                <a:gd name="connsiteY5" fmla="*/ 1097637 h 1148265"/>
                <a:gd name="connsiteX6" fmla="*/ 410734 w 557260"/>
                <a:gd name="connsiteY6" fmla="*/ 266616 h 1148265"/>
                <a:gd name="connsiteX7" fmla="*/ 408222 w 557260"/>
                <a:gd name="connsiteY7" fmla="*/ 116903 h 1148265"/>
                <a:gd name="connsiteX8" fmla="*/ 404078 w 557260"/>
                <a:gd name="connsiteY8" fmla="*/ 48593 h 1148265"/>
                <a:gd name="connsiteX9" fmla="*/ 546433 w 557260"/>
                <a:gd name="connsiteY9" fmla="*/ 0 h 114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7260" h="1148265">
                  <a:moveTo>
                    <a:pt x="546433" y="0"/>
                  </a:moveTo>
                  <a:cubicBezTo>
                    <a:pt x="554160" y="86518"/>
                    <a:pt x="557252" y="182304"/>
                    <a:pt x="557252" y="285815"/>
                  </a:cubicBezTo>
                  <a:cubicBezTo>
                    <a:pt x="558411" y="589396"/>
                    <a:pt x="443944" y="925131"/>
                    <a:pt x="221023" y="1114434"/>
                  </a:cubicBezTo>
                  <a:lnTo>
                    <a:pt x="171093" y="1148265"/>
                  </a:lnTo>
                  <a:lnTo>
                    <a:pt x="0" y="1148265"/>
                  </a:lnTo>
                  <a:lnTo>
                    <a:pt x="74505" y="1097637"/>
                  </a:lnTo>
                  <a:cubicBezTo>
                    <a:pt x="297426" y="907785"/>
                    <a:pt x="411893" y="571077"/>
                    <a:pt x="410734" y="266616"/>
                  </a:cubicBezTo>
                  <a:cubicBezTo>
                    <a:pt x="410734" y="214711"/>
                    <a:pt x="409961" y="164742"/>
                    <a:pt x="408222" y="116903"/>
                  </a:cubicBezTo>
                  <a:lnTo>
                    <a:pt x="404078" y="48593"/>
                  </a:lnTo>
                  <a:lnTo>
                    <a:pt x="546433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48852180-3D4D-664A-865F-B2CF2A888AF1}"/>
                </a:ext>
              </a:extLst>
            </p:cNvPr>
            <p:cNvSpPr/>
            <p:nvPr userDrawn="1"/>
          </p:nvSpPr>
          <p:spPr>
            <a:xfrm>
              <a:off x="316322" y="0"/>
              <a:ext cx="11875678" cy="6858000"/>
            </a:xfrm>
            <a:custGeom>
              <a:avLst/>
              <a:gdLst>
                <a:gd name="connsiteX0" fmla="*/ 5937379 w 11875678"/>
                <a:gd name="connsiteY0" fmla="*/ 0 h 6877877"/>
                <a:gd name="connsiteX1" fmla="*/ 6299163 w 11875678"/>
                <a:gd name="connsiteY1" fmla="*/ 0 h 6877877"/>
                <a:gd name="connsiteX2" fmla="*/ 6299163 w 11875678"/>
                <a:gd name="connsiteY2" fmla="*/ 75800 h 6877877"/>
                <a:gd name="connsiteX3" fmla="*/ 6300422 w 11875678"/>
                <a:gd name="connsiteY3" fmla="*/ 189858 h 6877877"/>
                <a:gd name="connsiteX4" fmla="*/ 6299163 w 11875678"/>
                <a:gd name="connsiteY4" fmla="*/ 285303 h 6877877"/>
                <a:gd name="connsiteX5" fmla="*/ 6299163 w 11875678"/>
                <a:gd name="connsiteY5" fmla="*/ 310101 h 6877877"/>
                <a:gd name="connsiteX6" fmla="*/ 6298836 w 11875678"/>
                <a:gd name="connsiteY6" fmla="*/ 310101 h 6877877"/>
                <a:gd name="connsiteX7" fmla="*/ 6297529 w 11875678"/>
                <a:gd name="connsiteY7" fmla="*/ 409230 h 6877877"/>
                <a:gd name="connsiteX8" fmla="*/ 6242660 w 11875678"/>
                <a:gd name="connsiteY8" fmla="*/ 1141567 h 6877877"/>
                <a:gd name="connsiteX9" fmla="*/ 5512458 w 11875678"/>
                <a:gd name="connsiteY9" fmla="*/ 3758636 h 6877877"/>
                <a:gd name="connsiteX10" fmla="*/ 6055468 w 11875678"/>
                <a:gd name="connsiteY10" fmla="*/ 3746248 h 6877877"/>
                <a:gd name="connsiteX11" fmla="*/ 7698423 w 11875678"/>
                <a:gd name="connsiteY11" fmla="*/ 3334330 h 6877877"/>
                <a:gd name="connsiteX12" fmla="*/ 8442548 w 11875678"/>
                <a:gd name="connsiteY12" fmla="*/ 2752071 h 6877877"/>
                <a:gd name="connsiteX13" fmla="*/ 10251035 w 11875678"/>
                <a:gd name="connsiteY13" fmla="*/ 1516319 h 6877877"/>
                <a:gd name="connsiteX14" fmla="*/ 11312303 w 11875678"/>
                <a:gd name="connsiteY14" fmla="*/ 703324 h 6877877"/>
                <a:gd name="connsiteX15" fmla="*/ 10900127 w 11875678"/>
                <a:gd name="connsiteY15" fmla="*/ 174820 h 6877877"/>
                <a:gd name="connsiteX16" fmla="*/ 10684259 w 11875678"/>
                <a:gd name="connsiteY16" fmla="*/ 73474 h 6877877"/>
                <a:gd name="connsiteX17" fmla="*/ 10684259 w 11875678"/>
                <a:gd name="connsiteY17" fmla="*/ 74296 h 6877877"/>
                <a:gd name="connsiteX18" fmla="*/ 10606472 w 11875678"/>
                <a:gd name="connsiteY18" fmla="*/ 39718 h 6877877"/>
                <a:gd name="connsiteX19" fmla="*/ 10598002 w 11875678"/>
                <a:gd name="connsiteY19" fmla="*/ 36576 h 6877877"/>
                <a:gd name="connsiteX20" fmla="*/ 10599405 w 11875678"/>
                <a:gd name="connsiteY20" fmla="*/ 36576 h 6877877"/>
                <a:gd name="connsiteX21" fmla="*/ 10517124 w 11875678"/>
                <a:gd name="connsiteY21" fmla="*/ 0 h 6877877"/>
                <a:gd name="connsiteX22" fmla="*/ 10646318 w 11875678"/>
                <a:gd name="connsiteY22" fmla="*/ 0 h 6877877"/>
                <a:gd name="connsiteX23" fmla="*/ 10684259 w 11875678"/>
                <a:gd name="connsiteY23" fmla="*/ 0 h 6877877"/>
                <a:gd name="connsiteX24" fmla="*/ 11875678 w 11875678"/>
                <a:gd name="connsiteY24" fmla="*/ 0 h 6877877"/>
                <a:gd name="connsiteX25" fmla="*/ 11875678 w 11875678"/>
                <a:gd name="connsiteY25" fmla="*/ 36576 h 6877877"/>
                <a:gd name="connsiteX26" fmla="*/ 11875678 w 11875678"/>
                <a:gd name="connsiteY26" fmla="*/ 45719 h 6877877"/>
                <a:gd name="connsiteX27" fmla="*/ 11875678 w 11875678"/>
                <a:gd name="connsiteY27" fmla="*/ 6877877 h 6877877"/>
                <a:gd name="connsiteX28" fmla="*/ 2290895 w 11875678"/>
                <a:gd name="connsiteY28" fmla="*/ 6877877 h 6877877"/>
                <a:gd name="connsiteX29" fmla="*/ 2340825 w 11875678"/>
                <a:gd name="connsiteY29" fmla="*/ 6843948 h 6877877"/>
                <a:gd name="connsiteX30" fmla="*/ 2677054 w 11875678"/>
                <a:gd name="connsiteY30" fmla="*/ 6012927 h 6877877"/>
                <a:gd name="connsiteX31" fmla="*/ 2666235 w 11875678"/>
                <a:gd name="connsiteY31" fmla="*/ 5726284 h 6877877"/>
                <a:gd name="connsiteX32" fmla="*/ 1004775 w 11875678"/>
                <a:gd name="connsiteY32" fmla="*/ 6480852 h 6877877"/>
                <a:gd name="connsiteX33" fmla="*/ 1382081 w 11875678"/>
                <a:gd name="connsiteY33" fmla="*/ 6867819 h 6877877"/>
                <a:gd name="connsiteX34" fmla="*/ 1399251 w 11875678"/>
                <a:gd name="connsiteY34" fmla="*/ 6877877 h 6877877"/>
                <a:gd name="connsiteX35" fmla="*/ 0 w 11875678"/>
                <a:gd name="connsiteY35" fmla="*/ 6877877 h 6877877"/>
                <a:gd name="connsiteX36" fmla="*/ 12776 w 11875678"/>
                <a:gd name="connsiteY36" fmla="*/ 6865466 h 6877877"/>
                <a:gd name="connsiteX37" fmla="*/ 628216 w 11875678"/>
                <a:gd name="connsiteY37" fmla="*/ 6348355 h 6877877"/>
                <a:gd name="connsiteX38" fmla="*/ 755070 w 11875678"/>
                <a:gd name="connsiteY38" fmla="*/ 6260064 h 6877877"/>
                <a:gd name="connsiteX39" fmla="*/ 885018 w 11875678"/>
                <a:gd name="connsiteY39" fmla="*/ 6174871 h 6877877"/>
                <a:gd name="connsiteX40" fmla="*/ 2557326 w 11875678"/>
                <a:gd name="connsiteY40" fmla="*/ 5420527 h 6877877"/>
                <a:gd name="connsiteX41" fmla="*/ 2704291 w 11875678"/>
                <a:gd name="connsiteY41" fmla="*/ 5374058 h 6877877"/>
                <a:gd name="connsiteX42" fmla="*/ 2854350 w 11875678"/>
                <a:gd name="connsiteY42" fmla="*/ 5329139 h 6877877"/>
                <a:gd name="connsiteX43" fmla="*/ 3329279 w 11875678"/>
                <a:gd name="connsiteY43" fmla="*/ 5200575 h 6877877"/>
                <a:gd name="connsiteX44" fmla="*/ 3651055 w 11875678"/>
                <a:gd name="connsiteY44" fmla="*/ 5126225 h 6877877"/>
                <a:gd name="connsiteX45" fmla="*/ 5218166 w 11875678"/>
                <a:gd name="connsiteY45" fmla="*/ 3791021 h 6877877"/>
                <a:gd name="connsiteX46" fmla="*/ 5219713 w 11875678"/>
                <a:gd name="connsiteY46" fmla="*/ 3787923 h 6877877"/>
                <a:gd name="connsiteX47" fmla="*/ 5221260 w 11875678"/>
                <a:gd name="connsiteY47" fmla="*/ 3781727 h 6877877"/>
                <a:gd name="connsiteX48" fmla="*/ 5504362 w 11875678"/>
                <a:gd name="connsiteY48" fmla="*/ 2911211 h 6877877"/>
                <a:gd name="connsiteX49" fmla="*/ 5833873 w 11875678"/>
                <a:gd name="connsiteY49" fmla="*/ 1103574 h 6877877"/>
                <a:gd name="connsiteX50" fmla="*/ 5929787 w 11875678"/>
                <a:gd name="connsiteY50" fmla="*/ 152512 h 6877877"/>
                <a:gd name="connsiteX51" fmla="*/ 5937379 w 11875678"/>
                <a:gd name="connsiteY51" fmla="*/ 43886 h 6877877"/>
                <a:gd name="connsiteX52" fmla="*/ 5937379 w 11875678"/>
                <a:gd name="connsiteY52" fmla="*/ 0 h 687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1875678" h="6877877">
                  <a:moveTo>
                    <a:pt x="5937379" y="0"/>
                  </a:moveTo>
                  <a:lnTo>
                    <a:pt x="6299163" y="0"/>
                  </a:lnTo>
                  <a:lnTo>
                    <a:pt x="6299163" y="75800"/>
                  </a:lnTo>
                  <a:lnTo>
                    <a:pt x="6300422" y="189858"/>
                  </a:lnTo>
                  <a:lnTo>
                    <a:pt x="6299163" y="285303"/>
                  </a:lnTo>
                  <a:lnTo>
                    <a:pt x="6299163" y="310101"/>
                  </a:lnTo>
                  <a:lnTo>
                    <a:pt x="6298836" y="310101"/>
                  </a:lnTo>
                  <a:lnTo>
                    <a:pt x="6297529" y="409230"/>
                  </a:lnTo>
                  <a:cubicBezTo>
                    <a:pt x="6291395" y="635396"/>
                    <a:pt x="6274931" y="881337"/>
                    <a:pt x="6242660" y="1141567"/>
                  </a:cubicBezTo>
                  <a:cubicBezTo>
                    <a:pt x="6086409" y="2392805"/>
                    <a:pt x="5772360" y="3205800"/>
                    <a:pt x="5512458" y="3758636"/>
                  </a:cubicBezTo>
                  <a:cubicBezTo>
                    <a:pt x="5608374" y="3769476"/>
                    <a:pt x="5902311" y="3746248"/>
                    <a:pt x="6055468" y="3746248"/>
                  </a:cubicBezTo>
                  <a:cubicBezTo>
                    <a:pt x="6208625" y="3746248"/>
                    <a:pt x="7078060" y="3675014"/>
                    <a:pt x="7698423" y="3334330"/>
                  </a:cubicBezTo>
                  <a:cubicBezTo>
                    <a:pt x="7989266" y="3173280"/>
                    <a:pt x="8199663" y="2978161"/>
                    <a:pt x="8442548" y="2752071"/>
                  </a:cubicBezTo>
                  <a:cubicBezTo>
                    <a:pt x="8818478" y="2400548"/>
                    <a:pt x="9287231" y="1963854"/>
                    <a:pt x="10251035" y="1516319"/>
                  </a:cubicBezTo>
                  <a:cubicBezTo>
                    <a:pt x="10761558" y="1279389"/>
                    <a:pt x="11306115" y="1002197"/>
                    <a:pt x="11312303" y="703324"/>
                  </a:cubicBezTo>
                  <a:cubicBezTo>
                    <a:pt x="11318105" y="480477"/>
                    <a:pt x="11145445" y="310370"/>
                    <a:pt x="10900127" y="174820"/>
                  </a:cubicBezTo>
                  <a:lnTo>
                    <a:pt x="10684259" y="73474"/>
                  </a:lnTo>
                  <a:lnTo>
                    <a:pt x="10684259" y="74296"/>
                  </a:lnTo>
                  <a:lnTo>
                    <a:pt x="10606472" y="39718"/>
                  </a:lnTo>
                  <a:lnTo>
                    <a:pt x="10598002" y="36576"/>
                  </a:lnTo>
                  <a:lnTo>
                    <a:pt x="10599405" y="36576"/>
                  </a:lnTo>
                  <a:lnTo>
                    <a:pt x="10517124" y="0"/>
                  </a:lnTo>
                  <a:lnTo>
                    <a:pt x="10646318" y="0"/>
                  </a:lnTo>
                  <a:lnTo>
                    <a:pt x="10684259" y="0"/>
                  </a:lnTo>
                  <a:lnTo>
                    <a:pt x="11875678" y="0"/>
                  </a:lnTo>
                  <a:lnTo>
                    <a:pt x="11875678" y="36576"/>
                  </a:lnTo>
                  <a:lnTo>
                    <a:pt x="11875678" y="45719"/>
                  </a:lnTo>
                  <a:lnTo>
                    <a:pt x="11875678" y="6877877"/>
                  </a:lnTo>
                  <a:lnTo>
                    <a:pt x="2290895" y="6877877"/>
                  </a:lnTo>
                  <a:lnTo>
                    <a:pt x="2340825" y="6843948"/>
                  </a:lnTo>
                  <a:cubicBezTo>
                    <a:pt x="2563746" y="6654096"/>
                    <a:pt x="2678213" y="6317388"/>
                    <a:pt x="2677054" y="6012927"/>
                  </a:cubicBezTo>
                  <a:cubicBezTo>
                    <a:pt x="2677054" y="5909116"/>
                    <a:pt x="2673962" y="5813052"/>
                    <a:pt x="2666235" y="5726284"/>
                  </a:cubicBezTo>
                  <a:cubicBezTo>
                    <a:pt x="1941375" y="5963345"/>
                    <a:pt x="1409708" y="6225197"/>
                    <a:pt x="1004775" y="6480852"/>
                  </a:cubicBezTo>
                  <a:cubicBezTo>
                    <a:pt x="1124554" y="6643541"/>
                    <a:pt x="1246652" y="6776016"/>
                    <a:pt x="1382081" y="6867819"/>
                  </a:cubicBezTo>
                  <a:lnTo>
                    <a:pt x="1399251" y="6877877"/>
                  </a:lnTo>
                  <a:lnTo>
                    <a:pt x="0" y="6877877"/>
                  </a:lnTo>
                  <a:lnTo>
                    <a:pt x="12776" y="6865466"/>
                  </a:lnTo>
                  <a:cubicBezTo>
                    <a:pt x="178329" y="6707036"/>
                    <a:pt x="374121" y="6530745"/>
                    <a:pt x="628216" y="6348355"/>
                  </a:cubicBezTo>
                  <a:cubicBezTo>
                    <a:pt x="668438" y="6318924"/>
                    <a:pt x="710207" y="6289494"/>
                    <a:pt x="755070" y="6260064"/>
                  </a:cubicBezTo>
                  <a:lnTo>
                    <a:pt x="885018" y="6174871"/>
                  </a:lnTo>
                  <a:cubicBezTo>
                    <a:pt x="1290332" y="5919293"/>
                    <a:pt x="1824048" y="5657518"/>
                    <a:pt x="2557326" y="5420527"/>
                  </a:cubicBezTo>
                  <a:lnTo>
                    <a:pt x="2704291" y="5374058"/>
                  </a:lnTo>
                  <a:lnTo>
                    <a:pt x="2854350" y="5329139"/>
                  </a:lnTo>
                  <a:cubicBezTo>
                    <a:pt x="3004409" y="5285768"/>
                    <a:pt x="3162203" y="5242397"/>
                    <a:pt x="3329279" y="5200575"/>
                  </a:cubicBezTo>
                  <a:cubicBezTo>
                    <a:pt x="3440663" y="5172694"/>
                    <a:pt x="3547406" y="5147910"/>
                    <a:pt x="3651055" y="5126225"/>
                  </a:cubicBezTo>
                  <a:cubicBezTo>
                    <a:pt x="4333282" y="4975976"/>
                    <a:pt x="4785006" y="4875293"/>
                    <a:pt x="5218166" y="3791021"/>
                  </a:cubicBezTo>
                  <a:cubicBezTo>
                    <a:pt x="5218166" y="3789472"/>
                    <a:pt x="5218166" y="3787923"/>
                    <a:pt x="5219713" y="3787923"/>
                  </a:cubicBezTo>
                  <a:cubicBezTo>
                    <a:pt x="5219713" y="3784825"/>
                    <a:pt x="5221260" y="3783276"/>
                    <a:pt x="5221260" y="3781727"/>
                  </a:cubicBezTo>
                  <a:cubicBezTo>
                    <a:pt x="5224354" y="3777080"/>
                    <a:pt x="5352756" y="3498267"/>
                    <a:pt x="5504362" y="2911211"/>
                  </a:cubicBezTo>
                  <a:cubicBezTo>
                    <a:pt x="5615746" y="2480600"/>
                    <a:pt x="5739506" y="1882701"/>
                    <a:pt x="5833873" y="1103574"/>
                  </a:cubicBezTo>
                  <a:cubicBezTo>
                    <a:pt x="5880283" y="730275"/>
                    <a:pt x="5909676" y="415836"/>
                    <a:pt x="5929787" y="152512"/>
                  </a:cubicBezTo>
                  <a:lnTo>
                    <a:pt x="5937379" y="43886"/>
                  </a:lnTo>
                  <a:lnTo>
                    <a:pt x="5937379" y="0"/>
                  </a:lnTo>
                  <a:close/>
                </a:path>
              </a:pathLst>
            </a:custGeom>
            <a:solidFill>
              <a:schemeClr val="accent2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3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4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bg1"/>
                </a:solidFill>
                <a:latin typeface="+mn-lt"/>
              </a:rPr>
              <a:t>©2022 Albireo Pharma, Inc. All rights reserved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8065" y="5709929"/>
            <a:ext cx="1964826" cy="71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0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3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FA4A56C5-D295-3345-941C-8FF846A3A2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76CACD25-9259-9844-8AF0-76DA4D33E4A0}"/>
              </a:ext>
            </a:extLst>
          </p:cNvPr>
          <p:cNvGrpSpPr/>
          <p:nvPr userDrawn="1"/>
        </p:nvGrpSpPr>
        <p:grpSpPr>
          <a:xfrm>
            <a:off x="152615" y="0"/>
            <a:ext cx="12039385" cy="6858001"/>
            <a:chOff x="152615" y="0"/>
            <a:chExt cx="12039385" cy="6858001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50CD8D8B-6E30-7043-8E41-C46FD7DB9E7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2615" y="0"/>
              <a:ext cx="6101087" cy="6858000"/>
            </a:xfrm>
            <a:custGeom>
              <a:avLst/>
              <a:gdLst>
                <a:gd name="connsiteX0" fmla="*/ 5955080 w 6101087"/>
                <a:gd name="connsiteY0" fmla="*/ 0 h 6858000"/>
                <a:gd name="connsiteX1" fmla="*/ 6101087 w 6101087"/>
                <a:gd name="connsiteY1" fmla="*/ 0 h 6858000"/>
                <a:gd name="connsiteX2" fmla="*/ 6101087 w 6101087"/>
                <a:gd name="connsiteY2" fmla="*/ 43759 h 6858000"/>
                <a:gd name="connsiteX3" fmla="*/ 6093495 w 6101087"/>
                <a:gd name="connsiteY3" fmla="*/ 152071 h 6858000"/>
                <a:gd name="connsiteX4" fmla="*/ 5997581 w 6101087"/>
                <a:gd name="connsiteY4" fmla="*/ 1100385 h 6858000"/>
                <a:gd name="connsiteX5" fmla="*/ 5668070 w 6101087"/>
                <a:gd name="connsiteY5" fmla="*/ 2902798 h 6858000"/>
                <a:gd name="connsiteX6" fmla="*/ 5384968 w 6101087"/>
                <a:gd name="connsiteY6" fmla="*/ 3770798 h 6858000"/>
                <a:gd name="connsiteX7" fmla="*/ 5383421 w 6101087"/>
                <a:gd name="connsiteY7" fmla="*/ 3776976 h 6858000"/>
                <a:gd name="connsiteX8" fmla="*/ 5381874 w 6101087"/>
                <a:gd name="connsiteY8" fmla="*/ 3780065 h 6858000"/>
                <a:gd name="connsiteX9" fmla="*/ 3814763 w 6101087"/>
                <a:gd name="connsiteY9" fmla="*/ 5111411 h 6858000"/>
                <a:gd name="connsiteX10" fmla="*/ 3492987 w 6101087"/>
                <a:gd name="connsiteY10" fmla="*/ 5185546 h 6858000"/>
                <a:gd name="connsiteX11" fmla="*/ 3018058 w 6101087"/>
                <a:gd name="connsiteY11" fmla="*/ 5313738 h 6858000"/>
                <a:gd name="connsiteX12" fmla="*/ 2867999 w 6101087"/>
                <a:gd name="connsiteY12" fmla="*/ 5358527 h 6858000"/>
                <a:gd name="connsiteX13" fmla="*/ 2721034 w 6101087"/>
                <a:gd name="connsiteY13" fmla="*/ 5404862 h 6858000"/>
                <a:gd name="connsiteX14" fmla="*/ 1048726 w 6101087"/>
                <a:gd name="connsiteY14" fmla="*/ 6157026 h 6858000"/>
                <a:gd name="connsiteX15" fmla="*/ 918778 w 6101087"/>
                <a:gd name="connsiteY15" fmla="*/ 6241973 h 6858000"/>
                <a:gd name="connsiteX16" fmla="*/ 791924 w 6101087"/>
                <a:gd name="connsiteY16" fmla="*/ 6330009 h 6858000"/>
                <a:gd name="connsiteX17" fmla="*/ 176484 w 6101087"/>
                <a:gd name="connsiteY17" fmla="*/ 6845625 h 6858000"/>
                <a:gd name="connsiteX18" fmla="*/ 163708 w 6101087"/>
                <a:gd name="connsiteY18" fmla="*/ 6858000 h 6858000"/>
                <a:gd name="connsiteX19" fmla="*/ 0 w 6101087"/>
                <a:gd name="connsiteY19" fmla="*/ 6858000 h 6858000"/>
                <a:gd name="connsiteX20" fmla="*/ 29966 w 6101087"/>
                <a:gd name="connsiteY20" fmla="*/ 6828890 h 6858000"/>
                <a:gd name="connsiteX21" fmla="*/ 645406 w 6101087"/>
                <a:gd name="connsiteY21" fmla="*/ 6311779 h 6858000"/>
                <a:gd name="connsiteX22" fmla="*/ 772260 w 6101087"/>
                <a:gd name="connsiteY22" fmla="*/ 6223488 h 6858000"/>
                <a:gd name="connsiteX23" fmla="*/ 902208 w 6101087"/>
                <a:gd name="connsiteY23" fmla="*/ 6138295 h 6858000"/>
                <a:gd name="connsiteX24" fmla="*/ 2574516 w 6101087"/>
                <a:gd name="connsiteY24" fmla="*/ 5383951 h 6858000"/>
                <a:gd name="connsiteX25" fmla="*/ 2721481 w 6101087"/>
                <a:gd name="connsiteY25" fmla="*/ 5337482 h 6858000"/>
                <a:gd name="connsiteX26" fmla="*/ 2871540 w 6101087"/>
                <a:gd name="connsiteY26" fmla="*/ 5292563 h 6858000"/>
                <a:gd name="connsiteX27" fmla="*/ 3346469 w 6101087"/>
                <a:gd name="connsiteY27" fmla="*/ 5163999 h 6858000"/>
                <a:gd name="connsiteX28" fmla="*/ 3668245 w 6101087"/>
                <a:gd name="connsiteY28" fmla="*/ 5089649 h 6858000"/>
                <a:gd name="connsiteX29" fmla="*/ 5235357 w 6101087"/>
                <a:gd name="connsiteY29" fmla="*/ 3754445 h 6858000"/>
                <a:gd name="connsiteX30" fmla="*/ 5236903 w 6101087"/>
                <a:gd name="connsiteY30" fmla="*/ 3751347 h 6858000"/>
                <a:gd name="connsiteX31" fmla="*/ 5238450 w 6101087"/>
                <a:gd name="connsiteY31" fmla="*/ 3745151 h 6858000"/>
                <a:gd name="connsiteX32" fmla="*/ 5521553 w 6101087"/>
                <a:gd name="connsiteY32" fmla="*/ 2874635 h 6858000"/>
                <a:gd name="connsiteX33" fmla="*/ 5851063 w 6101087"/>
                <a:gd name="connsiteY33" fmla="*/ 1066998 h 6858000"/>
                <a:gd name="connsiteX34" fmla="*/ 5946977 w 6101087"/>
                <a:gd name="connsiteY34" fmla="*/ 115936 h 6858000"/>
                <a:gd name="connsiteX35" fmla="*/ 5955080 w 6101087"/>
                <a:gd name="connsiteY35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101087" h="6858000">
                  <a:moveTo>
                    <a:pt x="5955080" y="0"/>
                  </a:moveTo>
                  <a:lnTo>
                    <a:pt x="6101087" y="0"/>
                  </a:lnTo>
                  <a:lnTo>
                    <a:pt x="6101087" y="43759"/>
                  </a:lnTo>
                  <a:lnTo>
                    <a:pt x="6093495" y="152071"/>
                  </a:lnTo>
                  <a:cubicBezTo>
                    <a:pt x="6073384" y="414634"/>
                    <a:pt x="6043991" y="728165"/>
                    <a:pt x="5997581" y="1100385"/>
                  </a:cubicBezTo>
                  <a:cubicBezTo>
                    <a:pt x="5903214" y="1877260"/>
                    <a:pt x="5779454" y="2473431"/>
                    <a:pt x="5668070" y="2902798"/>
                  </a:cubicBezTo>
                  <a:cubicBezTo>
                    <a:pt x="5516464" y="3488157"/>
                    <a:pt x="5388062" y="3766164"/>
                    <a:pt x="5384968" y="3770798"/>
                  </a:cubicBezTo>
                  <a:cubicBezTo>
                    <a:pt x="5384968" y="3772342"/>
                    <a:pt x="5383421" y="3773887"/>
                    <a:pt x="5383421" y="3776976"/>
                  </a:cubicBezTo>
                  <a:cubicBezTo>
                    <a:pt x="5381874" y="3776976"/>
                    <a:pt x="5381874" y="3778521"/>
                    <a:pt x="5381874" y="3780065"/>
                  </a:cubicBezTo>
                  <a:cubicBezTo>
                    <a:pt x="4948714" y="4861204"/>
                    <a:pt x="4496990" y="4961596"/>
                    <a:pt x="3814763" y="5111411"/>
                  </a:cubicBezTo>
                  <a:cubicBezTo>
                    <a:pt x="3711114" y="5133033"/>
                    <a:pt x="3604371" y="5157745"/>
                    <a:pt x="3492987" y="5185546"/>
                  </a:cubicBezTo>
                  <a:cubicBezTo>
                    <a:pt x="3325911" y="5227247"/>
                    <a:pt x="3168117" y="5270492"/>
                    <a:pt x="3018058" y="5313738"/>
                  </a:cubicBezTo>
                  <a:lnTo>
                    <a:pt x="2867999" y="5358527"/>
                  </a:lnTo>
                  <a:lnTo>
                    <a:pt x="2721034" y="5404862"/>
                  </a:lnTo>
                  <a:cubicBezTo>
                    <a:pt x="1987756" y="5641168"/>
                    <a:pt x="1454040" y="5902187"/>
                    <a:pt x="1048726" y="6157026"/>
                  </a:cubicBezTo>
                  <a:lnTo>
                    <a:pt x="918778" y="6241973"/>
                  </a:lnTo>
                  <a:cubicBezTo>
                    <a:pt x="873915" y="6271318"/>
                    <a:pt x="832146" y="6300663"/>
                    <a:pt x="791924" y="6330009"/>
                  </a:cubicBezTo>
                  <a:cubicBezTo>
                    <a:pt x="537829" y="6511871"/>
                    <a:pt x="342037" y="6687653"/>
                    <a:pt x="176484" y="6845625"/>
                  </a:cubicBezTo>
                  <a:lnTo>
                    <a:pt x="163708" y="6858000"/>
                  </a:lnTo>
                  <a:lnTo>
                    <a:pt x="0" y="6858000"/>
                  </a:lnTo>
                  <a:lnTo>
                    <a:pt x="29966" y="6828890"/>
                  </a:lnTo>
                  <a:cubicBezTo>
                    <a:pt x="195519" y="6670460"/>
                    <a:pt x="391311" y="6494169"/>
                    <a:pt x="645406" y="6311779"/>
                  </a:cubicBezTo>
                  <a:cubicBezTo>
                    <a:pt x="685628" y="6282348"/>
                    <a:pt x="727397" y="6252918"/>
                    <a:pt x="772260" y="6223488"/>
                  </a:cubicBezTo>
                  <a:cubicBezTo>
                    <a:pt x="814029" y="6195607"/>
                    <a:pt x="857345" y="6167725"/>
                    <a:pt x="902208" y="6138295"/>
                  </a:cubicBezTo>
                  <a:cubicBezTo>
                    <a:pt x="1307522" y="5882717"/>
                    <a:pt x="1841238" y="5620942"/>
                    <a:pt x="2574516" y="5383951"/>
                  </a:cubicBezTo>
                  <a:lnTo>
                    <a:pt x="2721481" y="5337482"/>
                  </a:lnTo>
                  <a:cubicBezTo>
                    <a:pt x="2770985" y="5321993"/>
                    <a:pt x="2820489" y="5308052"/>
                    <a:pt x="2871540" y="5292563"/>
                  </a:cubicBezTo>
                  <a:cubicBezTo>
                    <a:pt x="3021599" y="5249192"/>
                    <a:pt x="3179393" y="5205821"/>
                    <a:pt x="3346469" y="5163999"/>
                  </a:cubicBezTo>
                  <a:cubicBezTo>
                    <a:pt x="3457853" y="5136118"/>
                    <a:pt x="3564596" y="5111334"/>
                    <a:pt x="3668245" y="5089649"/>
                  </a:cubicBezTo>
                  <a:cubicBezTo>
                    <a:pt x="4350473" y="4939400"/>
                    <a:pt x="4802196" y="4838717"/>
                    <a:pt x="5235357" y="3754445"/>
                  </a:cubicBezTo>
                  <a:cubicBezTo>
                    <a:pt x="5235357" y="3752896"/>
                    <a:pt x="5235357" y="3751347"/>
                    <a:pt x="5236903" y="3751347"/>
                  </a:cubicBezTo>
                  <a:cubicBezTo>
                    <a:pt x="5236903" y="3748249"/>
                    <a:pt x="5238450" y="3746700"/>
                    <a:pt x="5238450" y="3745151"/>
                  </a:cubicBezTo>
                  <a:cubicBezTo>
                    <a:pt x="5241544" y="3740504"/>
                    <a:pt x="5369946" y="3461691"/>
                    <a:pt x="5521553" y="2874635"/>
                  </a:cubicBezTo>
                  <a:cubicBezTo>
                    <a:pt x="5632936" y="2444024"/>
                    <a:pt x="5756696" y="1846125"/>
                    <a:pt x="5851063" y="1066998"/>
                  </a:cubicBezTo>
                  <a:cubicBezTo>
                    <a:pt x="5897473" y="693699"/>
                    <a:pt x="5926866" y="379260"/>
                    <a:pt x="5946977" y="115936"/>
                  </a:cubicBezTo>
                  <a:lnTo>
                    <a:pt x="5955080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52920907-66E5-EB4C-A884-75D78E549E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28780" y="1"/>
              <a:ext cx="5799986" cy="3750647"/>
            </a:xfrm>
            <a:custGeom>
              <a:avLst/>
              <a:gdLst>
                <a:gd name="connsiteX0" fmla="*/ 4939026 w 5799986"/>
                <a:gd name="connsiteY0" fmla="*/ 0 h 3750647"/>
                <a:gd name="connsiteX1" fmla="*/ 5004666 w 5799986"/>
                <a:gd name="connsiteY1" fmla="*/ 0 h 3750647"/>
                <a:gd name="connsiteX2" fmla="*/ 5086947 w 5799986"/>
                <a:gd name="connsiteY2" fmla="*/ 36470 h 3750647"/>
                <a:gd name="connsiteX3" fmla="*/ 5085544 w 5799986"/>
                <a:gd name="connsiteY3" fmla="*/ 36470 h 3750647"/>
                <a:gd name="connsiteX4" fmla="*/ 5094014 w 5799986"/>
                <a:gd name="connsiteY4" fmla="*/ 39603 h 3750647"/>
                <a:gd name="connsiteX5" fmla="*/ 5171801 w 5799986"/>
                <a:gd name="connsiteY5" fmla="*/ 74081 h 3750647"/>
                <a:gd name="connsiteX6" fmla="*/ 5171801 w 5799986"/>
                <a:gd name="connsiteY6" fmla="*/ 73262 h 3750647"/>
                <a:gd name="connsiteX7" fmla="*/ 5387669 w 5799986"/>
                <a:gd name="connsiteY7" fmla="*/ 174315 h 3750647"/>
                <a:gd name="connsiteX8" fmla="*/ 5799845 w 5799986"/>
                <a:gd name="connsiteY8" fmla="*/ 701291 h 3750647"/>
                <a:gd name="connsiteX9" fmla="*/ 4738577 w 5799986"/>
                <a:gd name="connsiteY9" fmla="*/ 1511937 h 3750647"/>
                <a:gd name="connsiteX10" fmla="*/ 2930090 w 5799986"/>
                <a:gd name="connsiteY10" fmla="*/ 2744118 h 3750647"/>
                <a:gd name="connsiteX11" fmla="*/ 2185965 w 5799986"/>
                <a:gd name="connsiteY11" fmla="*/ 3324694 h 3750647"/>
                <a:gd name="connsiteX12" fmla="*/ 543010 w 5799986"/>
                <a:gd name="connsiteY12" fmla="*/ 3735422 h 3750647"/>
                <a:gd name="connsiteX13" fmla="*/ 0 w 5799986"/>
                <a:gd name="connsiteY13" fmla="*/ 3747774 h 3750647"/>
                <a:gd name="connsiteX14" fmla="*/ 12759 w 5799986"/>
                <a:gd name="connsiteY14" fmla="*/ 3719688 h 3750647"/>
                <a:gd name="connsiteX15" fmla="*/ 71170 w 5799986"/>
                <a:gd name="connsiteY15" fmla="*/ 3716450 h 3750647"/>
                <a:gd name="connsiteX16" fmla="*/ 396492 w 5799986"/>
                <a:gd name="connsiteY16" fmla="*/ 3709672 h 3750647"/>
                <a:gd name="connsiteX17" fmla="*/ 2039447 w 5799986"/>
                <a:gd name="connsiteY17" fmla="*/ 3297754 h 3750647"/>
                <a:gd name="connsiteX18" fmla="*/ 2783572 w 5799986"/>
                <a:gd name="connsiteY18" fmla="*/ 2715495 h 3750647"/>
                <a:gd name="connsiteX19" fmla="*/ 4592059 w 5799986"/>
                <a:gd name="connsiteY19" fmla="*/ 1479743 h 3750647"/>
                <a:gd name="connsiteX20" fmla="*/ 5653327 w 5799986"/>
                <a:gd name="connsiteY20" fmla="*/ 666748 h 3750647"/>
                <a:gd name="connsiteX21" fmla="*/ 4975531 w 5799986"/>
                <a:gd name="connsiteY21" fmla="*/ 13540 h 3750647"/>
                <a:gd name="connsiteX22" fmla="*/ 4939026 w 5799986"/>
                <a:gd name="connsiteY22" fmla="*/ 0 h 375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799986" h="3750647">
                  <a:moveTo>
                    <a:pt x="4939026" y="0"/>
                  </a:moveTo>
                  <a:lnTo>
                    <a:pt x="5004666" y="0"/>
                  </a:lnTo>
                  <a:lnTo>
                    <a:pt x="5086947" y="36470"/>
                  </a:lnTo>
                  <a:lnTo>
                    <a:pt x="5085544" y="36470"/>
                  </a:lnTo>
                  <a:lnTo>
                    <a:pt x="5094014" y="39603"/>
                  </a:lnTo>
                  <a:lnTo>
                    <a:pt x="5171801" y="74081"/>
                  </a:lnTo>
                  <a:lnTo>
                    <a:pt x="5171801" y="73262"/>
                  </a:lnTo>
                  <a:lnTo>
                    <a:pt x="5387669" y="174315"/>
                  </a:lnTo>
                  <a:cubicBezTo>
                    <a:pt x="5632987" y="309473"/>
                    <a:pt x="5805647" y="479088"/>
                    <a:pt x="5799845" y="701291"/>
                  </a:cubicBezTo>
                  <a:cubicBezTo>
                    <a:pt x="5793657" y="999301"/>
                    <a:pt x="5249100" y="1275692"/>
                    <a:pt x="4738577" y="1511937"/>
                  </a:cubicBezTo>
                  <a:cubicBezTo>
                    <a:pt x="3774773" y="1958179"/>
                    <a:pt x="3306020" y="2393611"/>
                    <a:pt x="2930090" y="2744118"/>
                  </a:cubicBezTo>
                  <a:cubicBezTo>
                    <a:pt x="2687205" y="2969554"/>
                    <a:pt x="2476808" y="3164109"/>
                    <a:pt x="2185965" y="3324694"/>
                  </a:cubicBezTo>
                  <a:cubicBezTo>
                    <a:pt x="1565602" y="3664393"/>
                    <a:pt x="696167" y="3735422"/>
                    <a:pt x="543010" y="3735422"/>
                  </a:cubicBezTo>
                  <a:cubicBezTo>
                    <a:pt x="389853" y="3735422"/>
                    <a:pt x="95916" y="3758582"/>
                    <a:pt x="0" y="3747774"/>
                  </a:cubicBezTo>
                  <a:lnTo>
                    <a:pt x="12759" y="3719688"/>
                  </a:lnTo>
                  <a:lnTo>
                    <a:pt x="71170" y="3716450"/>
                  </a:lnTo>
                  <a:cubicBezTo>
                    <a:pt x="142899" y="3712939"/>
                    <a:pt x="243916" y="3709672"/>
                    <a:pt x="396492" y="3709672"/>
                  </a:cubicBezTo>
                  <a:cubicBezTo>
                    <a:pt x="803363" y="3709672"/>
                    <a:pt x="1419084" y="3638438"/>
                    <a:pt x="2039447" y="3297754"/>
                  </a:cubicBezTo>
                  <a:cubicBezTo>
                    <a:pt x="2330290" y="3136704"/>
                    <a:pt x="2540687" y="2941585"/>
                    <a:pt x="2783572" y="2715495"/>
                  </a:cubicBezTo>
                  <a:cubicBezTo>
                    <a:pt x="3159502" y="2363972"/>
                    <a:pt x="3628255" y="1927278"/>
                    <a:pt x="4592059" y="1479743"/>
                  </a:cubicBezTo>
                  <a:cubicBezTo>
                    <a:pt x="5102582" y="1242813"/>
                    <a:pt x="5647139" y="965621"/>
                    <a:pt x="5653327" y="666748"/>
                  </a:cubicBezTo>
                  <a:cubicBezTo>
                    <a:pt x="5661063" y="369618"/>
                    <a:pt x="5351534" y="166249"/>
                    <a:pt x="4975531" y="13540"/>
                  </a:cubicBezTo>
                  <a:lnTo>
                    <a:pt x="4939026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085A9CCB-3F58-FB4D-A092-47BB867299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36124" y="5709736"/>
              <a:ext cx="557260" cy="1148265"/>
            </a:xfrm>
            <a:custGeom>
              <a:avLst/>
              <a:gdLst>
                <a:gd name="connsiteX0" fmla="*/ 546433 w 557260"/>
                <a:gd name="connsiteY0" fmla="*/ 0 h 1148265"/>
                <a:gd name="connsiteX1" fmla="*/ 557252 w 557260"/>
                <a:gd name="connsiteY1" fmla="*/ 285815 h 1148265"/>
                <a:gd name="connsiteX2" fmla="*/ 221023 w 557260"/>
                <a:gd name="connsiteY2" fmla="*/ 1114434 h 1148265"/>
                <a:gd name="connsiteX3" fmla="*/ 171093 w 557260"/>
                <a:gd name="connsiteY3" fmla="*/ 1148265 h 1148265"/>
                <a:gd name="connsiteX4" fmla="*/ 0 w 557260"/>
                <a:gd name="connsiteY4" fmla="*/ 1148265 h 1148265"/>
                <a:gd name="connsiteX5" fmla="*/ 74505 w 557260"/>
                <a:gd name="connsiteY5" fmla="*/ 1097637 h 1148265"/>
                <a:gd name="connsiteX6" fmla="*/ 410734 w 557260"/>
                <a:gd name="connsiteY6" fmla="*/ 266616 h 1148265"/>
                <a:gd name="connsiteX7" fmla="*/ 408222 w 557260"/>
                <a:gd name="connsiteY7" fmla="*/ 116903 h 1148265"/>
                <a:gd name="connsiteX8" fmla="*/ 404078 w 557260"/>
                <a:gd name="connsiteY8" fmla="*/ 48593 h 1148265"/>
                <a:gd name="connsiteX9" fmla="*/ 546433 w 557260"/>
                <a:gd name="connsiteY9" fmla="*/ 0 h 114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7260" h="1148265">
                  <a:moveTo>
                    <a:pt x="546433" y="0"/>
                  </a:moveTo>
                  <a:cubicBezTo>
                    <a:pt x="554160" y="86518"/>
                    <a:pt x="557252" y="182304"/>
                    <a:pt x="557252" y="285815"/>
                  </a:cubicBezTo>
                  <a:cubicBezTo>
                    <a:pt x="558411" y="589396"/>
                    <a:pt x="443944" y="925131"/>
                    <a:pt x="221023" y="1114434"/>
                  </a:cubicBezTo>
                  <a:lnTo>
                    <a:pt x="171093" y="1148265"/>
                  </a:lnTo>
                  <a:lnTo>
                    <a:pt x="0" y="1148265"/>
                  </a:lnTo>
                  <a:lnTo>
                    <a:pt x="74505" y="1097637"/>
                  </a:lnTo>
                  <a:cubicBezTo>
                    <a:pt x="297426" y="907785"/>
                    <a:pt x="411893" y="571077"/>
                    <a:pt x="410734" y="266616"/>
                  </a:cubicBezTo>
                  <a:cubicBezTo>
                    <a:pt x="410734" y="214711"/>
                    <a:pt x="409961" y="164742"/>
                    <a:pt x="408222" y="116903"/>
                  </a:cubicBezTo>
                  <a:lnTo>
                    <a:pt x="404078" y="48593"/>
                  </a:lnTo>
                  <a:lnTo>
                    <a:pt x="546433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408EB9B9-6536-C34A-ADF8-83AE312E31BE}"/>
                </a:ext>
              </a:extLst>
            </p:cNvPr>
            <p:cNvSpPr/>
            <p:nvPr userDrawn="1"/>
          </p:nvSpPr>
          <p:spPr>
            <a:xfrm>
              <a:off x="316322" y="0"/>
              <a:ext cx="11875678" cy="6858000"/>
            </a:xfrm>
            <a:custGeom>
              <a:avLst/>
              <a:gdLst>
                <a:gd name="connsiteX0" fmla="*/ 5937379 w 11875678"/>
                <a:gd name="connsiteY0" fmla="*/ 0 h 6877877"/>
                <a:gd name="connsiteX1" fmla="*/ 6299163 w 11875678"/>
                <a:gd name="connsiteY1" fmla="*/ 0 h 6877877"/>
                <a:gd name="connsiteX2" fmla="*/ 6299163 w 11875678"/>
                <a:gd name="connsiteY2" fmla="*/ 75800 h 6877877"/>
                <a:gd name="connsiteX3" fmla="*/ 6300422 w 11875678"/>
                <a:gd name="connsiteY3" fmla="*/ 189858 h 6877877"/>
                <a:gd name="connsiteX4" fmla="*/ 6299163 w 11875678"/>
                <a:gd name="connsiteY4" fmla="*/ 285303 h 6877877"/>
                <a:gd name="connsiteX5" fmla="*/ 6299163 w 11875678"/>
                <a:gd name="connsiteY5" fmla="*/ 310101 h 6877877"/>
                <a:gd name="connsiteX6" fmla="*/ 6298836 w 11875678"/>
                <a:gd name="connsiteY6" fmla="*/ 310101 h 6877877"/>
                <a:gd name="connsiteX7" fmla="*/ 6297529 w 11875678"/>
                <a:gd name="connsiteY7" fmla="*/ 409230 h 6877877"/>
                <a:gd name="connsiteX8" fmla="*/ 6242660 w 11875678"/>
                <a:gd name="connsiteY8" fmla="*/ 1141567 h 6877877"/>
                <a:gd name="connsiteX9" fmla="*/ 5512458 w 11875678"/>
                <a:gd name="connsiteY9" fmla="*/ 3758636 h 6877877"/>
                <a:gd name="connsiteX10" fmla="*/ 6055468 w 11875678"/>
                <a:gd name="connsiteY10" fmla="*/ 3746248 h 6877877"/>
                <a:gd name="connsiteX11" fmla="*/ 7698423 w 11875678"/>
                <a:gd name="connsiteY11" fmla="*/ 3334330 h 6877877"/>
                <a:gd name="connsiteX12" fmla="*/ 8442548 w 11875678"/>
                <a:gd name="connsiteY12" fmla="*/ 2752071 h 6877877"/>
                <a:gd name="connsiteX13" fmla="*/ 10251035 w 11875678"/>
                <a:gd name="connsiteY13" fmla="*/ 1516319 h 6877877"/>
                <a:gd name="connsiteX14" fmla="*/ 11312303 w 11875678"/>
                <a:gd name="connsiteY14" fmla="*/ 703324 h 6877877"/>
                <a:gd name="connsiteX15" fmla="*/ 10900127 w 11875678"/>
                <a:gd name="connsiteY15" fmla="*/ 174820 h 6877877"/>
                <a:gd name="connsiteX16" fmla="*/ 10684259 w 11875678"/>
                <a:gd name="connsiteY16" fmla="*/ 73474 h 6877877"/>
                <a:gd name="connsiteX17" fmla="*/ 10684259 w 11875678"/>
                <a:gd name="connsiteY17" fmla="*/ 74296 h 6877877"/>
                <a:gd name="connsiteX18" fmla="*/ 10606472 w 11875678"/>
                <a:gd name="connsiteY18" fmla="*/ 39718 h 6877877"/>
                <a:gd name="connsiteX19" fmla="*/ 10598002 w 11875678"/>
                <a:gd name="connsiteY19" fmla="*/ 36576 h 6877877"/>
                <a:gd name="connsiteX20" fmla="*/ 10599405 w 11875678"/>
                <a:gd name="connsiteY20" fmla="*/ 36576 h 6877877"/>
                <a:gd name="connsiteX21" fmla="*/ 10517124 w 11875678"/>
                <a:gd name="connsiteY21" fmla="*/ 0 h 6877877"/>
                <a:gd name="connsiteX22" fmla="*/ 10646318 w 11875678"/>
                <a:gd name="connsiteY22" fmla="*/ 0 h 6877877"/>
                <a:gd name="connsiteX23" fmla="*/ 10684259 w 11875678"/>
                <a:gd name="connsiteY23" fmla="*/ 0 h 6877877"/>
                <a:gd name="connsiteX24" fmla="*/ 11875678 w 11875678"/>
                <a:gd name="connsiteY24" fmla="*/ 0 h 6877877"/>
                <a:gd name="connsiteX25" fmla="*/ 11875678 w 11875678"/>
                <a:gd name="connsiteY25" fmla="*/ 36576 h 6877877"/>
                <a:gd name="connsiteX26" fmla="*/ 11875678 w 11875678"/>
                <a:gd name="connsiteY26" fmla="*/ 45719 h 6877877"/>
                <a:gd name="connsiteX27" fmla="*/ 11875678 w 11875678"/>
                <a:gd name="connsiteY27" fmla="*/ 6877877 h 6877877"/>
                <a:gd name="connsiteX28" fmla="*/ 2290895 w 11875678"/>
                <a:gd name="connsiteY28" fmla="*/ 6877877 h 6877877"/>
                <a:gd name="connsiteX29" fmla="*/ 2340825 w 11875678"/>
                <a:gd name="connsiteY29" fmla="*/ 6843948 h 6877877"/>
                <a:gd name="connsiteX30" fmla="*/ 2677054 w 11875678"/>
                <a:gd name="connsiteY30" fmla="*/ 6012927 h 6877877"/>
                <a:gd name="connsiteX31" fmla="*/ 2666235 w 11875678"/>
                <a:gd name="connsiteY31" fmla="*/ 5726284 h 6877877"/>
                <a:gd name="connsiteX32" fmla="*/ 1004775 w 11875678"/>
                <a:gd name="connsiteY32" fmla="*/ 6480852 h 6877877"/>
                <a:gd name="connsiteX33" fmla="*/ 1382081 w 11875678"/>
                <a:gd name="connsiteY33" fmla="*/ 6867819 h 6877877"/>
                <a:gd name="connsiteX34" fmla="*/ 1399251 w 11875678"/>
                <a:gd name="connsiteY34" fmla="*/ 6877877 h 6877877"/>
                <a:gd name="connsiteX35" fmla="*/ 0 w 11875678"/>
                <a:gd name="connsiteY35" fmla="*/ 6877877 h 6877877"/>
                <a:gd name="connsiteX36" fmla="*/ 12776 w 11875678"/>
                <a:gd name="connsiteY36" fmla="*/ 6865466 h 6877877"/>
                <a:gd name="connsiteX37" fmla="*/ 628216 w 11875678"/>
                <a:gd name="connsiteY37" fmla="*/ 6348355 h 6877877"/>
                <a:gd name="connsiteX38" fmla="*/ 755070 w 11875678"/>
                <a:gd name="connsiteY38" fmla="*/ 6260064 h 6877877"/>
                <a:gd name="connsiteX39" fmla="*/ 885018 w 11875678"/>
                <a:gd name="connsiteY39" fmla="*/ 6174871 h 6877877"/>
                <a:gd name="connsiteX40" fmla="*/ 2557326 w 11875678"/>
                <a:gd name="connsiteY40" fmla="*/ 5420527 h 6877877"/>
                <a:gd name="connsiteX41" fmla="*/ 2704291 w 11875678"/>
                <a:gd name="connsiteY41" fmla="*/ 5374058 h 6877877"/>
                <a:gd name="connsiteX42" fmla="*/ 2854350 w 11875678"/>
                <a:gd name="connsiteY42" fmla="*/ 5329139 h 6877877"/>
                <a:gd name="connsiteX43" fmla="*/ 3329279 w 11875678"/>
                <a:gd name="connsiteY43" fmla="*/ 5200575 h 6877877"/>
                <a:gd name="connsiteX44" fmla="*/ 3651055 w 11875678"/>
                <a:gd name="connsiteY44" fmla="*/ 5126225 h 6877877"/>
                <a:gd name="connsiteX45" fmla="*/ 5218166 w 11875678"/>
                <a:gd name="connsiteY45" fmla="*/ 3791021 h 6877877"/>
                <a:gd name="connsiteX46" fmla="*/ 5219713 w 11875678"/>
                <a:gd name="connsiteY46" fmla="*/ 3787923 h 6877877"/>
                <a:gd name="connsiteX47" fmla="*/ 5221260 w 11875678"/>
                <a:gd name="connsiteY47" fmla="*/ 3781727 h 6877877"/>
                <a:gd name="connsiteX48" fmla="*/ 5504362 w 11875678"/>
                <a:gd name="connsiteY48" fmla="*/ 2911211 h 6877877"/>
                <a:gd name="connsiteX49" fmla="*/ 5833873 w 11875678"/>
                <a:gd name="connsiteY49" fmla="*/ 1103574 h 6877877"/>
                <a:gd name="connsiteX50" fmla="*/ 5929787 w 11875678"/>
                <a:gd name="connsiteY50" fmla="*/ 152512 h 6877877"/>
                <a:gd name="connsiteX51" fmla="*/ 5937379 w 11875678"/>
                <a:gd name="connsiteY51" fmla="*/ 43886 h 6877877"/>
                <a:gd name="connsiteX52" fmla="*/ 5937379 w 11875678"/>
                <a:gd name="connsiteY52" fmla="*/ 0 h 687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1875678" h="6877877">
                  <a:moveTo>
                    <a:pt x="5937379" y="0"/>
                  </a:moveTo>
                  <a:lnTo>
                    <a:pt x="6299163" y="0"/>
                  </a:lnTo>
                  <a:lnTo>
                    <a:pt x="6299163" y="75800"/>
                  </a:lnTo>
                  <a:lnTo>
                    <a:pt x="6300422" y="189858"/>
                  </a:lnTo>
                  <a:lnTo>
                    <a:pt x="6299163" y="285303"/>
                  </a:lnTo>
                  <a:lnTo>
                    <a:pt x="6299163" y="310101"/>
                  </a:lnTo>
                  <a:lnTo>
                    <a:pt x="6298836" y="310101"/>
                  </a:lnTo>
                  <a:lnTo>
                    <a:pt x="6297529" y="409230"/>
                  </a:lnTo>
                  <a:cubicBezTo>
                    <a:pt x="6291395" y="635396"/>
                    <a:pt x="6274931" y="881337"/>
                    <a:pt x="6242660" y="1141567"/>
                  </a:cubicBezTo>
                  <a:cubicBezTo>
                    <a:pt x="6086409" y="2392805"/>
                    <a:pt x="5772360" y="3205800"/>
                    <a:pt x="5512458" y="3758636"/>
                  </a:cubicBezTo>
                  <a:cubicBezTo>
                    <a:pt x="5608374" y="3769476"/>
                    <a:pt x="5902311" y="3746248"/>
                    <a:pt x="6055468" y="3746248"/>
                  </a:cubicBezTo>
                  <a:cubicBezTo>
                    <a:pt x="6208625" y="3746248"/>
                    <a:pt x="7078060" y="3675014"/>
                    <a:pt x="7698423" y="3334330"/>
                  </a:cubicBezTo>
                  <a:cubicBezTo>
                    <a:pt x="7989266" y="3173280"/>
                    <a:pt x="8199663" y="2978161"/>
                    <a:pt x="8442548" y="2752071"/>
                  </a:cubicBezTo>
                  <a:cubicBezTo>
                    <a:pt x="8818478" y="2400548"/>
                    <a:pt x="9287231" y="1963854"/>
                    <a:pt x="10251035" y="1516319"/>
                  </a:cubicBezTo>
                  <a:cubicBezTo>
                    <a:pt x="10761558" y="1279389"/>
                    <a:pt x="11306115" y="1002197"/>
                    <a:pt x="11312303" y="703324"/>
                  </a:cubicBezTo>
                  <a:cubicBezTo>
                    <a:pt x="11318105" y="480477"/>
                    <a:pt x="11145445" y="310370"/>
                    <a:pt x="10900127" y="174820"/>
                  </a:cubicBezTo>
                  <a:lnTo>
                    <a:pt x="10684259" y="73474"/>
                  </a:lnTo>
                  <a:lnTo>
                    <a:pt x="10684259" y="74296"/>
                  </a:lnTo>
                  <a:lnTo>
                    <a:pt x="10606472" y="39718"/>
                  </a:lnTo>
                  <a:lnTo>
                    <a:pt x="10598002" y="36576"/>
                  </a:lnTo>
                  <a:lnTo>
                    <a:pt x="10599405" y="36576"/>
                  </a:lnTo>
                  <a:lnTo>
                    <a:pt x="10517124" y="0"/>
                  </a:lnTo>
                  <a:lnTo>
                    <a:pt x="10646318" y="0"/>
                  </a:lnTo>
                  <a:lnTo>
                    <a:pt x="10684259" y="0"/>
                  </a:lnTo>
                  <a:lnTo>
                    <a:pt x="11875678" y="0"/>
                  </a:lnTo>
                  <a:lnTo>
                    <a:pt x="11875678" y="36576"/>
                  </a:lnTo>
                  <a:lnTo>
                    <a:pt x="11875678" y="45719"/>
                  </a:lnTo>
                  <a:lnTo>
                    <a:pt x="11875678" y="6877877"/>
                  </a:lnTo>
                  <a:lnTo>
                    <a:pt x="2290895" y="6877877"/>
                  </a:lnTo>
                  <a:lnTo>
                    <a:pt x="2340825" y="6843948"/>
                  </a:lnTo>
                  <a:cubicBezTo>
                    <a:pt x="2563746" y="6654096"/>
                    <a:pt x="2678213" y="6317388"/>
                    <a:pt x="2677054" y="6012927"/>
                  </a:cubicBezTo>
                  <a:cubicBezTo>
                    <a:pt x="2677054" y="5909116"/>
                    <a:pt x="2673962" y="5813052"/>
                    <a:pt x="2666235" y="5726284"/>
                  </a:cubicBezTo>
                  <a:cubicBezTo>
                    <a:pt x="1941375" y="5963345"/>
                    <a:pt x="1409708" y="6225197"/>
                    <a:pt x="1004775" y="6480852"/>
                  </a:cubicBezTo>
                  <a:cubicBezTo>
                    <a:pt x="1124554" y="6643541"/>
                    <a:pt x="1246652" y="6776016"/>
                    <a:pt x="1382081" y="6867819"/>
                  </a:cubicBezTo>
                  <a:lnTo>
                    <a:pt x="1399251" y="6877877"/>
                  </a:lnTo>
                  <a:lnTo>
                    <a:pt x="0" y="6877877"/>
                  </a:lnTo>
                  <a:lnTo>
                    <a:pt x="12776" y="6865466"/>
                  </a:lnTo>
                  <a:cubicBezTo>
                    <a:pt x="178329" y="6707036"/>
                    <a:pt x="374121" y="6530745"/>
                    <a:pt x="628216" y="6348355"/>
                  </a:cubicBezTo>
                  <a:cubicBezTo>
                    <a:pt x="668438" y="6318924"/>
                    <a:pt x="710207" y="6289494"/>
                    <a:pt x="755070" y="6260064"/>
                  </a:cubicBezTo>
                  <a:lnTo>
                    <a:pt x="885018" y="6174871"/>
                  </a:lnTo>
                  <a:cubicBezTo>
                    <a:pt x="1290332" y="5919293"/>
                    <a:pt x="1824048" y="5657518"/>
                    <a:pt x="2557326" y="5420527"/>
                  </a:cubicBezTo>
                  <a:lnTo>
                    <a:pt x="2704291" y="5374058"/>
                  </a:lnTo>
                  <a:lnTo>
                    <a:pt x="2854350" y="5329139"/>
                  </a:lnTo>
                  <a:cubicBezTo>
                    <a:pt x="3004409" y="5285768"/>
                    <a:pt x="3162203" y="5242397"/>
                    <a:pt x="3329279" y="5200575"/>
                  </a:cubicBezTo>
                  <a:cubicBezTo>
                    <a:pt x="3440663" y="5172694"/>
                    <a:pt x="3547406" y="5147910"/>
                    <a:pt x="3651055" y="5126225"/>
                  </a:cubicBezTo>
                  <a:cubicBezTo>
                    <a:pt x="4333282" y="4975976"/>
                    <a:pt x="4785006" y="4875293"/>
                    <a:pt x="5218166" y="3791021"/>
                  </a:cubicBezTo>
                  <a:cubicBezTo>
                    <a:pt x="5218166" y="3789472"/>
                    <a:pt x="5218166" y="3787923"/>
                    <a:pt x="5219713" y="3787923"/>
                  </a:cubicBezTo>
                  <a:cubicBezTo>
                    <a:pt x="5219713" y="3784825"/>
                    <a:pt x="5221260" y="3783276"/>
                    <a:pt x="5221260" y="3781727"/>
                  </a:cubicBezTo>
                  <a:cubicBezTo>
                    <a:pt x="5224354" y="3777080"/>
                    <a:pt x="5352756" y="3498267"/>
                    <a:pt x="5504362" y="2911211"/>
                  </a:cubicBezTo>
                  <a:cubicBezTo>
                    <a:pt x="5615746" y="2480600"/>
                    <a:pt x="5739506" y="1882701"/>
                    <a:pt x="5833873" y="1103574"/>
                  </a:cubicBezTo>
                  <a:cubicBezTo>
                    <a:pt x="5880283" y="730275"/>
                    <a:pt x="5909676" y="415836"/>
                    <a:pt x="5929787" y="152512"/>
                  </a:cubicBezTo>
                  <a:lnTo>
                    <a:pt x="5937379" y="43886"/>
                  </a:lnTo>
                  <a:lnTo>
                    <a:pt x="5937379" y="0"/>
                  </a:lnTo>
                  <a:close/>
                </a:path>
              </a:pathLst>
            </a:custGeom>
            <a:solidFill>
              <a:srgbClr val="0A5A96">
                <a:alpha val="9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3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4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bg1"/>
                </a:solidFill>
                <a:latin typeface="+mn-lt"/>
              </a:rPr>
              <a:t>©2021 Albireo Pharma, Inc. All rights reserved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9071" y="5749717"/>
            <a:ext cx="1890965" cy="64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71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F6E4CC-D9F2-9847-92DB-ACB65EC03A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4FF53CA9-E4D3-774B-9FB3-3D2BC781616E}"/>
              </a:ext>
            </a:extLst>
          </p:cNvPr>
          <p:cNvGrpSpPr/>
          <p:nvPr userDrawn="1"/>
        </p:nvGrpSpPr>
        <p:grpSpPr>
          <a:xfrm>
            <a:off x="152615" y="0"/>
            <a:ext cx="12039385" cy="6858001"/>
            <a:chOff x="152615" y="0"/>
            <a:chExt cx="12039385" cy="685800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F586852A-0210-A943-960E-78CDD8C568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2615" y="0"/>
              <a:ext cx="6101087" cy="6858000"/>
            </a:xfrm>
            <a:custGeom>
              <a:avLst/>
              <a:gdLst>
                <a:gd name="connsiteX0" fmla="*/ 5955080 w 6101087"/>
                <a:gd name="connsiteY0" fmla="*/ 0 h 6858000"/>
                <a:gd name="connsiteX1" fmla="*/ 6101087 w 6101087"/>
                <a:gd name="connsiteY1" fmla="*/ 0 h 6858000"/>
                <a:gd name="connsiteX2" fmla="*/ 6101087 w 6101087"/>
                <a:gd name="connsiteY2" fmla="*/ 43759 h 6858000"/>
                <a:gd name="connsiteX3" fmla="*/ 6093495 w 6101087"/>
                <a:gd name="connsiteY3" fmla="*/ 152071 h 6858000"/>
                <a:gd name="connsiteX4" fmla="*/ 5997581 w 6101087"/>
                <a:gd name="connsiteY4" fmla="*/ 1100385 h 6858000"/>
                <a:gd name="connsiteX5" fmla="*/ 5668070 w 6101087"/>
                <a:gd name="connsiteY5" fmla="*/ 2902798 h 6858000"/>
                <a:gd name="connsiteX6" fmla="*/ 5384968 w 6101087"/>
                <a:gd name="connsiteY6" fmla="*/ 3770798 h 6858000"/>
                <a:gd name="connsiteX7" fmla="*/ 5383421 w 6101087"/>
                <a:gd name="connsiteY7" fmla="*/ 3776976 h 6858000"/>
                <a:gd name="connsiteX8" fmla="*/ 5381874 w 6101087"/>
                <a:gd name="connsiteY8" fmla="*/ 3780065 h 6858000"/>
                <a:gd name="connsiteX9" fmla="*/ 3814763 w 6101087"/>
                <a:gd name="connsiteY9" fmla="*/ 5111411 h 6858000"/>
                <a:gd name="connsiteX10" fmla="*/ 3492987 w 6101087"/>
                <a:gd name="connsiteY10" fmla="*/ 5185546 h 6858000"/>
                <a:gd name="connsiteX11" fmla="*/ 3018058 w 6101087"/>
                <a:gd name="connsiteY11" fmla="*/ 5313738 h 6858000"/>
                <a:gd name="connsiteX12" fmla="*/ 2867999 w 6101087"/>
                <a:gd name="connsiteY12" fmla="*/ 5358527 h 6858000"/>
                <a:gd name="connsiteX13" fmla="*/ 2721034 w 6101087"/>
                <a:gd name="connsiteY13" fmla="*/ 5404862 h 6858000"/>
                <a:gd name="connsiteX14" fmla="*/ 1048726 w 6101087"/>
                <a:gd name="connsiteY14" fmla="*/ 6157026 h 6858000"/>
                <a:gd name="connsiteX15" fmla="*/ 918778 w 6101087"/>
                <a:gd name="connsiteY15" fmla="*/ 6241973 h 6858000"/>
                <a:gd name="connsiteX16" fmla="*/ 791924 w 6101087"/>
                <a:gd name="connsiteY16" fmla="*/ 6330009 h 6858000"/>
                <a:gd name="connsiteX17" fmla="*/ 176484 w 6101087"/>
                <a:gd name="connsiteY17" fmla="*/ 6845625 h 6858000"/>
                <a:gd name="connsiteX18" fmla="*/ 163708 w 6101087"/>
                <a:gd name="connsiteY18" fmla="*/ 6858000 h 6858000"/>
                <a:gd name="connsiteX19" fmla="*/ 0 w 6101087"/>
                <a:gd name="connsiteY19" fmla="*/ 6858000 h 6858000"/>
                <a:gd name="connsiteX20" fmla="*/ 29966 w 6101087"/>
                <a:gd name="connsiteY20" fmla="*/ 6828890 h 6858000"/>
                <a:gd name="connsiteX21" fmla="*/ 645406 w 6101087"/>
                <a:gd name="connsiteY21" fmla="*/ 6311779 h 6858000"/>
                <a:gd name="connsiteX22" fmla="*/ 772260 w 6101087"/>
                <a:gd name="connsiteY22" fmla="*/ 6223488 h 6858000"/>
                <a:gd name="connsiteX23" fmla="*/ 902208 w 6101087"/>
                <a:gd name="connsiteY23" fmla="*/ 6138295 h 6858000"/>
                <a:gd name="connsiteX24" fmla="*/ 2574516 w 6101087"/>
                <a:gd name="connsiteY24" fmla="*/ 5383951 h 6858000"/>
                <a:gd name="connsiteX25" fmla="*/ 2721481 w 6101087"/>
                <a:gd name="connsiteY25" fmla="*/ 5337482 h 6858000"/>
                <a:gd name="connsiteX26" fmla="*/ 2871540 w 6101087"/>
                <a:gd name="connsiteY26" fmla="*/ 5292563 h 6858000"/>
                <a:gd name="connsiteX27" fmla="*/ 3346469 w 6101087"/>
                <a:gd name="connsiteY27" fmla="*/ 5163999 h 6858000"/>
                <a:gd name="connsiteX28" fmla="*/ 3668245 w 6101087"/>
                <a:gd name="connsiteY28" fmla="*/ 5089649 h 6858000"/>
                <a:gd name="connsiteX29" fmla="*/ 5235357 w 6101087"/>
                <a:gd name="connsiteY29" fmla="*/ 3754445 h 6858000"/>
                <a:gd name="connsiteX30" fmla="*/ 5236903 w 6101087"/>
                <a:gd name="connsiteY30" fmla="*/ 3751347 h 6858000"/>
                <a:gd name="connsiteX31" fmla="*/ 5238450 w 6101087"/>
                <a:gd name="connsiteY31" fmla="*/ 3745151 h 6858000"/>
                <a:gd name="connsiteX32" fmla="*/ 5521553 w 6101087"/>
                <a:gd name="connsiteY32" fmla="*/ 2874635 h 6858000"/>
                <a:gd name="connsiteX33" fmla="*/ 5851063 w 6101087"/>
                <a:gd name="connsiteY33" fmla="*/ 1066998 h 6858000"/>
                <a:gd name="connsiteX34" fmla="*/ 5946977 w 6101087"/>
                <a:gd name="connsiteY34" fmla="*/ 115936 h 6858000"/>
                <a:gd name="connsiteX35" fmla="*/ 5955080 w 6101087"/>
                <a:gd name="connsiteY35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101087" h="6858000">
                  <a:moveTo>
                    <a:pt x="5955080" y="0"/>
                  </a:moveTo>
                  <a:lnTo>
                    <a:pt x="6101087" y="0"/>
                  </a:lnTo>
                  <a:lnTo>
                    <a:pt x="6101087" y="43759"/>
                  </a:lnTo>
                  <a:lnTo>
                    <a:pt x="6093495" y="152071"/>
                  </a:lnTo>
                  <a:cubicBezTo>
                    <a:pt x="6073384" y="414634"/>
                    <a:pt x="6043991" y="728165"/>
                    <a:pt x="5997581" y="1100385"/>
                  </a:cubicBezTo>
                  <a:cubicBezTo>
                    <a:pt x="5903214" y="1877260"/>
                    <a:pt x="5779454" y="2473431"/>
                    <a:pt x="5668070" y="2902798"/>
                  </a:cubicBezTo>
                  <a:cubicBezTo>
                    <a:pt x="5516464" y="3488157"/>
                    <a:pt x="5388062" y="3766164"/>
                    <a:pt x="5384968" y="3770798"/>
                  </a:cubicBezTo>
                  <a:cubicBezTo>
                    <a:pt x="5384968" y="3772342"/>
                    <a:pt x="5383421" y="3773887"/>
                    <a:pt x="5383421" y="3776976"/>
                  </a:cubicBezTo>
                  <a:cubicBezTo>
                    <a:pt x="5381874" y="3776976"/>
                    <a:pt x="5381874" y="3778521"/>
                    <a:pt x="5381874" y="3780065"/>
                  </a:cubicBezTo>
                  <a:cubicBezTo>
                    <a:pt x="4948714" y="4861204"/>
                    <a:pt x="4496990" y="4961596"/>
                    <a:pt x="3814763" y="5111411"/>
                  </a:cubicBezTo>
                  <a:cubicBezTo>
                    <a:pt x="3711114" y="5133033"/>
                    <a:pt x="3604371" y="5157745"/>
                    <a:pt x="3492987" y="5185546"/>
                  </a:cubicBezTo>
                  <a:cubicBezTo>
                    <a:pt x="3325911" y="5227247"/>
                    <a:pt x="3168117" y="5270492"/>
                    <a:pt x="3018058" y="5313738"/>
                  </a:cubicBezTo>
                  <a:lnTo>
                    <a:pt x="2867999" y="5358527"/>
                  </a:lnTo>
                  <a:lnTo>
                    <a:pt x="2721034" y="5404862"/>
                  </a:lnTo>
                  <a:cubicBezTo>
                    <a:pt x="1987756" y="5641168"/>
                    <a:pt x="1454040" y="5902187"/>
                    <a:pt x="1048726" y="6157026"/>
                  </a:cubicBezTo>
                  <a:lnTo>
                    <a:pt x="918778" y="6241973"/>
                  </a:lnTo>
                  <a:cubicBezTo>
                    <a:pt x="873915" y="6271318"/>
                    <a:pt x="832146" y="6300663"/>
                    <a:pt x="791924" y="6330009"/>
                  </a:cubicBezTo>
                  <a:cubicBezTo>
                    <a:pt x="537829" y="6511871"/>
                    <a:pt x="342037" y="6687653"/>
                    <a:pt x="176484" y="6845625"/>
                  </a:cubicBezTo>
                  <a:lnTo>
                    <a:pt x="163708" y="6858000"/>
                  </a:lnTo>
                  <a:lnTo>
                    <a:pt x="0" y="6858000"/>
                  </a:lnTo>
                  <a:lnTo>
                    <a:pt x="29966" y="6828890"/>
                  </a:lnTo>
                  <a:cubicBezTo>
                    <a:pt x="195519" y="6670460"/>
                    <a:pt x="391311" y="6494169"/>
                    <a:pt x="645406" y="6311779"/>
                  </a:cubicBezTo>
                  <a:cubicBezTo>
                    <a:pt x="685628" y="6282348"/>
                    <a:pt x="727397" y="6252918"/>
                    <a:pt x="772260" y="6223488"/>
                  </a:cubicBezTo>
                  <a:cubicBezTo>
                    <a:pt x="814029" y="6195607"/>
                    <a:pt x="857345" y="6167725"/>
                    <a:pt x="902208" y="6138295"/>
                  </a:cubicBezTo>
                  <a:cubicBezTo>
                    <a:pt x="1307522" y="5882717"/>
                    <a:pt x="1841238" y="5620942"/>
                    <a:pt x="2574516" y="5383951"/>
                  </a:cubicBezTo>
                  <a:lnTo>
                    <a:pt x="2721481" y="5337482"/>
                  </a:lnTo>
                  <a:cubicBezTo>
                    <a:pt x="2770985" y="5321993"/>
                    <a:pt x="2820489" y="5308052"/>
                    <a:pt x="2871540" y="5292563"/>
                  </a:cubicBezTo>
                  <a:cubicBezTo>
                    <a:pt x="3021599" y="5249192"/>
                    <a:pt x="3179393" y="5205821"/>
                    <a:pt x="3346469" y="5163999"/>
                  </a:cubicBezTo>
                  <a:cubicBezTo>
                    <a:pt x="3457853" y="5136118"/>
                    <a:pt x="3564596" y="5111334"/>
                    <a:pt x="3668245" y="5089649"/>
                  </a:cubicBezTo>
                  <a:cubicBezTo>
                    <a:pt x="4350473" y="4939400"/>
                    <a:pt x="4802196" y="4838717"/>
                    <a:pt x="5235357" y="3754445"/>
                  </a:cubicBezTo>
                  <a:cubicBezTo>
                    <a:pt x="5235357" y="3752896"/>
                    <a:pt x="5235357" y="3751347"/>
                    <a:pt x="5236903" y="3751347"/>
                  </a:cubicBezTo>
                  <a:cubicBezTo>
                    <a:pt x="5236903" y="3748249"/>
                    <a:pt x="5238450" y="3746700"/>
                    <a:pt x="5238450" y="3745151"/>
                  </a:cubicBezTo>
                  <a:cubicBezTo>
                    <a:pt x="5241544" y="3740504"/>
                    <a:pt x="5369946" y="3461691"/>
                    <a:pt x="5521553" y="2874635"/>
                  </a:cubicBezTo>
                  <a:cubicBezTo>
                    <a:pt x="5632936" y="2444024"/>
                    <a:pt x="5756696" y="1846125"/>
                    <a:pt x="5851063" y="1066998"/>
                  </a:cubicBezTo>
                  <a:cubicBezTo>
                    <a:pt x="5897473" y="693699"/>
                    <a:pt x="5926866" y="379260"/>
                    <a:pt x="5946977" y="115936"/>
                  </a:cubicBezTo>
                  <a:lnTo>
                    <a:pt x="5955080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C1B0279-71D8-AE44-A312-678A1EB8C07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28780" y="1"/>
              <a:ext cx="5799986" cy="3750647"/>
            </a:xfrm>
            <a:custGeom>
              <a:avLst/>
              <a:gdLst>
                <a:gd name="connsiteX0" fmla="*/ 4939026 w 5799986"/>
                <a:gd name="connsiteY0" fmla="*/ 0 h 3750647"/>
                <a:gd name="connsiteX1" fmla="*/ 5004666 w 5799986"/>
                <a:gd name="connsiteY1" fmla="*/ 0 h 3750647"/>
                <a:gd name="connsiteX2" fmla="*/ 5086947 w 5799986"/>
                <a:gd name="connsiteY2" fmla="*/ 36470 h 3750647"/>
                <a:gd name="connsiteX3" fmla="*/ 5085544 w 5799986"/>
                <a:gd name="connsiteY3" fmla="*/ 36470 h 3750647"/>
                <a:gd name="connsiteX4" fmla="*/ 5094014 w 5799986"/>
                <a:gd name="connsiteY4" fmla="*/ 39603 h 3750647"/>
                <a:gd name="connsiteX5" fmla="*/ 5171801 w 5799986"/>
                <a:gd name="connsiteY5" fmla="*/ 74081 h 3750647"/>
                <a:gd name="connsiteX6" fmla="*/ 5171801 w 5799986"/>
                <a:gd name="connsiteY6" fmla="*/ 73262 h 3750647"/>
                <a:gd name="connsiteX7" fmla="*/ 5387669 w 5799986"/>
                <a:gd name="connsiteY7" fmla="*/ 174315 h 3750647"/>
                <a:gd name="connsiteX8" fmla="*/ 5799845 w 5799986"/>
                <a:gd name="connsiteY8" fmla="*/ 701291 h 3750647"/>
                <a:gd name="connsiteX9" fmla="*/ 4738577 w 5799986"/>
                <a:gd name="connsiteY9" fmla="*/ 1511937 h 3750647"/>
                <a:gd name="connsiteX10" fmla="*/ 2930090 w 5799986"/>
                <a:gd name="connsiteY10" fmla="*/ 2744118 h 3750647"/>
                <a:gd name="connsiteX11" fmla="*/ 2185965 w 5799986"/>
                <a:gd name="connsiteY11" fmla="*/ 3324694 h 3750647"/>
                <a:gd name="connsiteX12" fmla="*/ 543010 w 5799986"/>
                <a:gd name="connsiteY12" fmla="*/ 3735422 h 3750647"/>
                <a:gd name="connsiteX13" fmla="*/ 0 w 5799986"/>
                <a:gd name="connsiteY13" fmla="*/ 3747774 h 3750647"/>
                <a:gd name="connsiteX14" fmla="*/ 12759 w 5799986"/>
                <a:gd name="connsiteY14" fmla="*/ 3719688 h 3750647"/>
                <a:gd name="connsiteX15" fmla="*/ 71170 w 5799986"/>
                <a:gd name="connsiteY15" fmla="*/ 3716450 h 3750647"/>
                <a:gd name="connsiteX16" fmla="*/ 396492 w 5799986"/>
                <a:gd name="connsiteY16" fmla="*/ 3709672 h 3750647"/>
                <a:gd name="connsiteX17" fmla="*/ 2039447 w 5799986"/>
                <a:gd name="connsiteY17" fmla="*/ 3297754 h 3750647"/>
                <a:gd name="connsiteX18" fmla="*/ 2783572 w 5799986"/>
                <a:gd name="connsiteY18" fmla="*/ 2715495 h 3750647"/>
                <a:gd name="connsiteX19" fmla="*/ 4592059 w 5799986"/>
                <a:gd name="connsiteY19" fmla="*/ 1479743 h 3750647"/>
                <a:gd name="connsiteX20" fmla="*/ 5653327 w 5799986"/>
                <a:gd name="connsiteY20" fmla="*/ 666748 h 3750647"/>
                <a:gd name="connsiteX21" fmla="*/ 4975531 w 5799986"/>
                <a:gd name="connsiteY21" fmla="*/ 13540 h 3750647"/>
                <a:gd name="connsiteX22" fmla="*/ 4939026 w 5799986"/>
                <a:gd name="connsiteY22" fmla="*/ 0 h 375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799986" h="3750647">
                  <a:moveTo>
                    <a:pt x="4939026" y="0"/>
                  </a:moveTo>
                  <a:lnTo>
                    <a:pt x="5004666" y="0"/>
                  </a:lnTo>
                  <a:lnTo>
                    <a:pt x="5086947" y="36470"/>
                  </a:lnTo>
                  <a:lnTo>
                    <a:pt x="5085544" y="36470"/>
                  </a:lnTo>
                  <a:lnTo>
                    <a:pt x="5094014" y="39603"/>
                  </a:lnTo>
                  <a:lnTo>
                    <a:pt x="5171801" y="74081"/>
                  </a:lnTo>
                  <a:lnTo>
                    <a:pt x="5171801" y="73262"/>
                  </a:lnTo>
                  <a:lnTo>
                    <a:pt x="5387669" y="174315"/>
                  </a:lnTo>
                  <a:cubicBezTo>
                    <a:pt x="5632987" y="309473"/>
                    <a:pt x="5805647" y="479088"/>
                    <a:pt x="5799845" y="701291"/>
                  </a:cubicBezTo>
                  <a:cubicBezTo>
                    <a:pt x="5793657" y="999301"/>
                    <a:pt x="5249100" y="1275692"/>
                    <a:pt x="4738577" y="1511937"/>
                  </a:cubicBezTo>
                  <a:cubicBezTo>
                    <a:pt x="3774773" y="1958179"/>
                    <a:pt x="3306020" y="2393611"/>
                    <a:pt x="2930090" y="2744118"/>
                  </a:cubicBezTo>
                  <a:cubicBezTo>
                    <a:pt x="2687205" y="2969554"/>
                    <a:pt x="2476808" y="3164109"/>
                    <a:pt x="2185965" y="3324694"/>
                  </a:cubicBezTo>
                  <a:cubicBezTo>
                    <a:pt x="1565602" y="3664393"/>
                    <a:pt x="696167" y="3735422"/>
                    <a:pt x="543010" y="3735422"/>
                  </a:cubicBezTo>
                  <a:cubicBezTo>
                    <a:pt x="389853" y="3735422"/>
                    <a:pt x="95916" y="3758582"/>
                    <a:pt x="0" y="3747774"/>
                  </a:cubicBezTo>
                  <a:lnTo>
                    <a:pt x="12759" y="3719688"/>
                  </a:lnTo>
                  <a:lnTo>
                    <a:pt x="71170" y="3716450"/>
                  </a:lnTo>
                  <a:cubicBezTo>
                    <a:pt x="142899" y="3712939"/>
                    <a:pt x="243916" y="3709672"/>
                    <a:pt x="396492" y="3709672"/>
                  </a:cubicBezTo>
                  <a:cubicBezTo>
                    <a:pt x="803363" y="3709672"/>
                    <a:pt x="1419084" y="3638438"/>
                    <a:pt x="2039447" y="3297754"/>
                  </a:cubicBezTo>
                  <a:cubicBezTo>
                    <a:pt x="2330290" y="3136704"/>
                    <a:pt x="2540687" y="2941585"/>
                    <a:pt x="2783572" y="2715495"/>
                  </a:cubicBezTo>
                  <a:cubicBezTo>
                    <a:pt x="3159502" y="2363972"/>
                    <a:pt x="3628255" y="1927278"/>
                    <a:pt x="4592059" y="1479743"/>
                  </a:cubicBezTo>
                  <a:cubicBezTo>
                    <a:pt x="5102582" y="1242813"/>
                    <a:pt x="5647139" y="965621"/>
                    <a:pt x="5653327" y="666748"/>
                  </a:cubicBezTo>
                  <a:cubicBezTo>
                    <a:pt x="5661063" y="369618"/>
                    <a:pt x="5351534" y="166249"/>
                    <a:pt x="4975531" y="13540"/>
                  </a:cubicBezTo>
                  <a:lnTo>
                    <a:pt x="4939026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DBFCA3C-5F72-B442-81E3-F50C82C0FC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36124" y="5709736"/>
              <a:ext cx="557260" cy="1148265"/>
            </a:xfrm>
            <a:custGeom>
              <a:avLst/>
              <a:gdLst>
                <a:gd name="connsiteX0" fmla="*/ 546433 w 557260"/>
                <a:gd name="connsiteY0" fmla="*/ 0 h 1148265"/>
                <a:gd name="connsiteX1" fmla="*/ 557252 w 557260"/>
                <a:gd name="connsiteY1" fmla="*/ 285815 h 1148265"/>
                <a:gd name="connsiteX2" fmla="*/ 221023 w 557260"/>
                <a:gd name="connsiteY2" fmla="*/ 1114434 h 1148265"/>
                <a:gd name="connsiteX3" fmla="*/ 171093 w 557260"/>
                <a:gd name="connsiteY3" fmla="*/ 1148265 h 1148265"/>
                <a:gd name="connsiteX4" fmla="*/ 0 w 557260"/>
                <a:gd name="connsiteY4" fmla="*/ 1148265 h 1148265"/>
                <a:gd name="connsiteX5" fmla="*/ 74505 w 557260"/>
                <a:gd name="connsiteY5" fmla="*/ 1097637 h 1148265"/>
                <a:gd name="connsiteX6" fmla="*/ 410734 w 557260"/>
                <a:gd name="connsiteY6" fmla="*/ 266616 h 1148265"/>
                <a:gd name="connsiteX7" fmla="*/ 408222 w 557260"/>
                <a:gd name="connsiteY7" fmla="*/ 116903 h 1148265"/>
                <a:gd name="connsiteX8" fmla="*/ 404078 w 557260"/>
                <a:gd name="connsiteY8" fmla="*/ 48593 h 1148265"/>
                <a:gd name="connsiteX9" fmla="*/ 546433 w 557260"/>
                <a:gd name="connsiteY9" fmla="*/ 0 h 114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7260" h="1148265">
                  <a:moveTo>
                    <a:pt x="546433" y="0"/>
                  </a:moveTo>
                  <a:cubicBezTo>
                    <a:pt x="554160" y="86518"/>
                    <a:pt x="557252" y="182304"/>
                    <a:pt x="557252" y="285815"/>
                  </a:cubicBezTo>
                  <a:cubicBezTo>
                    <a:pt x="558411" y="589396"/>
                    <a:pt x="443944" y="925131"/>
                    <a:pt x="221023" y="1114434"/>
                  </a:cubicBezTo>
                  <a:lnTo>
                    <a:pt x="171093" y="1148265"/>
                  </a:lnTo>
                  <a:lnTo>
                    <a:pt x="0" y="1148265"/>
                  </a:lnTo>
                  <a:lnTo>
                    <a:pt x="74505" y="1097637"/>
                  </a:lnTo>
                  <a:cubicBezTo>
                    <a:pt x="297426" y="907785"/>
                    <a:pt x="411893" y="571077"/>
                    <a:pt x="410734" y="266616"/>
                  </a:cubicBezTo>
                  <a:cubicBezTo>
                    <a:pt x="410734" y="214711"/>
                    <a:pt x="409961" y="164742"/>
                    <a:pt x="408222" y="116903"/>
                  </a:cubicBezTo>
                  <a:lnTo>
                    <a:pt x="404078" y="48593"/>
                  </a:lnTo>
                  <a:lnTo>
                    <a:pt x="546433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A1177818-034F-014E-91CF-2E2AA0ED820A}"/>
                </a:ext>
              </a:extLst>
            </p:cNvPr>
            <p:cNvSpPr/>
            <p:nvPr userDrawn="1"/>
          </p:nvSpPr>
          <p:spPr>
            <a:xfrm>
              <a:off x="316322" y="0"/>
              <a:ext cx="11875678" cy="6858000"/>
            </a:xfrm>
            <a:custGeom>
              <a:avLst/>
              <a:gdLst>
                <a:gd name="connsiteX0" fmla="*/ 5937379 w 11875678"/>
                <a:gd name="connsiteY0" fmla="*/ 0 h 6877877"/>
                <a:gd name="connsiteX1" fmla="*/ 6299163 w 11875678"/>
                <a:gd name="connsiteY1" fmla="*/ 0 h 6877877"/>
                <a:gd name="connsiteX2" fmla="*/ 6299163 w 11875678"/>
                <a:gd name="connsiteY2" fmla="*/ 75800 h 6877877"/>
                <a:gd name="connsiteX3" fmla="*/ 6300422 w 11875678"/>
                <a:gd name="connsiteY3" fmla="*/ 189858 h 6877877"/>
                <a:gd name="connsiteX4" fmla="*/ 6299163 w 11875678"/>
                <a:gd name="connsiteY4" fmla="*/ 285303 h 6877877"/>
                <a:gd name="connsiteX5" fmla="*/ 6299163 w 11875678"/>
                <a:gd name="connsiteY5" fmla="*/ 310101 h 6877877"/>
                <a:gd name="connsiteX6" fmla="*/ 6298836 w 11875678"/>
                <a:gd name="connsiteY6" fmla="*/ 310101 h 6877877"/>
                <a:gd name="connsiteX7" fmla="*/ 6297529 w 11875678"/>
                <a:gd name="connsiteY7" fmla="*/ 409230 h 6877877"/>
                <a:gd name="connsiteX8" fmla="*/ 6242660 w 11875678"/>
                <a:gd name="connsiteY8" fmla="*/ 1141567 h 6877877"/>
                <a:gd name="connsiteX9" fmla="*/ 5512458 w 11875678"/>
                <a:gd name="connsiteY9" fmla="*/ 3758636 h 6877877"/>
                <a:gd name="connsiteX10" fmla="*/ 6055468 w 11875678"/>
                <a:gd name="connsiteY10" fmla="*/ 3746248 h 6877877"/>
                <a:gd name="connsiteX11" fmla="*/ 7698423 w 11875678"/>
                <a:gd name="connsiteY11" fmla="*/ 3334330 h 6877877"/>
                <a:gd name="connsiteX12" fmla="*/ 8442548 w 11875678"/>
                <a:gd name="connsiteY12" fmla="*/ 2752071 h 6877877"/>
                <a:gd name="connsiteX13" fmla="*/ 10251035 w 11875678"/>
                <a:gd name="connsiteY13" fmla="*/ 1516319 h 6877877"/>
                <a:gd name="connsiteX14" fmla="*/ 11312303 w 11875678"/>
                <a:gd name="connsiteY14" fmla="*/ 703324 h 6877877"/>
                <a:gd name="connsiteX15" fmla="*/ 10900127 w 11875678"/>
                <a:gd name="connsiteY15" fmla="*/ 174820 h 6877877"/>
                <a:gd name="connsiteX16" fmla="*/ 10684259 w 11875678"/>
                <a:gd name="connsiteY16" fmla="*/ 73474 h 6877877"/>
                <a:gd name="connsiteX17" fmla="*/ 10684259 w 11875678"/>
                <a:gd name="connsiteY17" fmla="*/ 74296 h 6877877"/>
                <a:gd name="connsiteX18" fmla="*/ 10606472 w 11875678"/>
                <a:gd name="connsiteY18" fmla="*/ 39718 h 6877877"/>
                <a:gd name="connsiteX19" fmla="*/ 10598002 w 11875678"/>
                <a:gd name="connsiteY19" fmla="*/ 36576 h 6877877"/>
                <a:gd name="connsiteX20" fmla="*/ 10599405 w 11875678"/>
                <a:gd name="connsiteY20" fmla="*/ 36576 h 6877877"/>
                <a:gd name="connsiteX21" fmla="*/ 10517124 w 11875678"/>
                <a:gd name="connsiteY21" fmla="*/ 0 h 6877877"/>
                <a:gd name="connsiteX22" fmla="*/ 10646318 w 11875678"/>
                <a:gd name="connsiteY22" fmla="*/ 0 h 6877877"/>
                <a:gd name="connsiteX23" fmla="*/ 10684259 w 11875678"/>
                <a:gd name="connsiteY23" fmla="*/ 0 h 6877877"/>
                <a:gd name="connsiteX24" fmla="*/ 11875678 w 11875678"/>
                <a:gd name="connsiteY24" fmla="*/ 0 h 6877877"/>
                <a:gd name="connsiteX25" fmla="*/ 11875678 w 11875678"/>
                <a:gd name="connsiteY25" fmla="*/ 36576 h 6877877"/>
                <a:gd name="connsiteX26" fmla="*/ 11875678 w 11875678"/>
                <a:gd name="connsiteY26" fmla="*/ 45719 h 6877877"/>
                <a:gd name="connsiteX27" fmla="*/ 11875678 w 11875678"/>
                <a:gd name="connsiteY27" fmla="*/ 6877877 h 6877877"/>
                <a:gd name="connsiteX28" fmla="*/ 2290895 w 11875678"/>
                <a:gd name="connsiteY28" fmla="*/ 6877877 h 6877877"/>
                <a:gd name="connsiteX29" fmla="*/ 2340825 w 11875678"/>
                <a:gd name="connsiteY29" fmla="*/ 6843948 h 6877877"/>
                <a:gd name="connsiteX30" fmla="*/ 2677054 w 11875678"/>
                <a:gd name="connsiteY30" fmla="*/ 6012927 h 6877877"/>
                <a:gd name="connsiteX31" fmla="*/ 2666235 w 11875678"/>
                <a:gd name="connsiteY31" fmla="*/ 5726284 h 6877877"/>
                <a:gd name="connsiteX32" fmla="*/ 1004775 w 11875678"/>
                <a:gd name="connsiteY32" fmla="*/ 6480852 h 6877877"/>
                <a:gd name="connsiteX33" fmla="*/ 1382081 w 11875678"/>
                <a:gd name="connsiteY33" fmla="*/ 6867819 h 6877877"/>
                <a:gd name="connsiteX34" fmla="*/ 1399251 w 11875678"/>
                <a:gd name="connsiteY34" fmla="*/ 6877877 h 6877877"/>
                <a:gd name="connsiteX35" fmla="*/ 0 w 11875678"/>
                <a:gd name="connsiteY35" fmla="*/ 6877877 h 6877877"/>
                <a:gd name="connsiteX36" fmla="*/ 12776 w 11875678"/>
                <a:gd name="connsiteY36" fmla="*/ 6865466 h 6877877"/>
                <a:gd name="connsiteX37" fmla="*/ 628216 w 11875678"/>
                <a:gd name="connsiteY37" fmla="*/ 6348355 h 6877877"/>
                <a:gd name="connsiteX38" fmla="*/ 755070 w 11875678"/>
                <a:gd name="connsiteY38" fmla="*/ 6260064 h 6877877"/>
                <a:gd name="connsiteX39" fmla="*/ 885018 w 11875678"/>
                <a:gd name="connsiteY39" fmla="*/ 6174871 h 6877877"/>
                <a:gd name="connsiteX40" fmla="*/ 2557326 w 11875678"/>
                <a:gd name="connsiteY40" fmla="*/ 5420527 h 6877877"/>
                <a:gd name="connsiteX41" fmla="*/ 2704291 w 11875678"/>
                <a:gd name="connsiteY41" fmla="*/ 5374058 h 6877877"/>
                <a:gd name="connsiteX42" fmla="*/ 2854350 w 11875678"/>
                <a:gd name="connsiteY42" fmla="*/ 5329139 h 6877877"/>
                <a:gd name="connsiteX43" fmla="*/ 3329279 w 11875678"/>
                <a:gd name="connsiteY43" fmla="*/ 5200575 h 6877877"/>
                <a:gd name="connsiteX44" fmla="*/ 3651055 w 11875678"/>
                <a:gd name="connsiteY44" fmla="*/ 5126225 h 6877877"/>
                <a:gd name="connsiteX45" fmla="*/ 5218166 w 11875678"/>
                <a:gd name="connsiteY45" fmla="*/ 3791021 h 6877877"/>
                <a:gd name="connsiteX46" fmla="*/ 5219713 w 11875678"/>
                <a:gd name="connsiteY46" fmla="*/ 3787923 h 6877877"/>
                <a:gd name="connsiteX47" fmla="*/ 5221260 w 11875678"/>
                <a:gd name="connsiteY47" fmla="*/ 3781727 h 6877877"/>
                <a:gd name="connsiteX48" fmla="*/ 5504362 w 11875678"/>
                <a:gd name="connsiteY48" fmla="*/ 2911211 h 6877877"/>
                <a:gd name="connsiteX49" fmla="*/ 5833873 w 11875678"/>
                <a:gd name="connsiteY49" fmla="*/ 1103574 h 6877877"/>
                <a:gd name="connsiteX50" fmla="*/ 5929787 w 11875678"/>
                <a:gd name="connsiteY50" fmla="*/ 152512 h 6877877"/>
                <a:gd name="connsiteX51" fmla="*/ 5937379 w 11875678"/>
                <a:gd name="connsiteY51" fmla="*/ 43886 h 6877877"/>
                <a:gd name="connsiteX52" fmla="*/ 5937379 w 11875678"/>
                <a:gd name="connsiteY52" fmla="*/ 0 h 687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1875678" h="6877877">
                  <a:moveTo>
                    <a:pt x="5937379" y="0"/>
                  </a:moveTo>
                  <a:lnTo>
                    <a:pt x="6299163" y="0"/>
                  </a:lnTo>
                  <a:lnTo>
                    <a:pt x="6299163" y="75800"/>
                  </a:lnTo>
                  <a:lnTo>
                    <a:pt x="6300422" y="189858"/>
                  </a:lnTo>
                  <a:lnTo>
                    <a:pt x="6299163" y="285303"/>
                  </a:lnTo>
                  <a:lnTo>
                    <a:pt x="6299163" y="310101"/>
                  </a:lnTo>
                  <a:lnTo>
                    <a:pt x="6298836" y="310101"/>
                  </a:lnTo>
                  <a:lnTo>
                    <a:pt x="6297529" y="409230"/>
                  </a:lnTo>
                  <a:cubicBezTo>
                    <a:pt x="6291395" y="635396"/>
                    <a:pt x="6274931" y="881337"/>
                    <a:pt x="6242660" y="1141567"/>
                  </a:cubicBezTo>
                  <a:cubicBezTo>
                    <a:pt x="6086409" y="2392805"/>
                    <a:pt x="5772360" y="3205800"/>
                    <a:pt x="5512458" y="3758636"/>
                  </a:cubicBezTo>
                  <a:cubicBezTo>
                    <a:pt x="5608374" y="3769476"/>
                    <a:pt x="5902311" y="3746248"/>
                    <a:pt x="6055468" y="3746248"/>
                  </a:cubicBezTo>
                  <a:cubicBezTo>
                    <a:pt x="6208625" y="3746248"/>
                    <a:pt x="7078060" y="3675014"/>
                    <a:pt x="7698423" y="3334330"/>
                  </a:cubicBezTo>
                  <a:cubicBezTo>
                    <a:pt x="7989266" y="3173280"/>
                    <a:pt x="8199663" y="2978161"/>
                    <a:pt x="8442548" y="2752071"/>
                  </a:cubicBezTo>
                  <a:cubicBezTo>
                    <a:pt x="8818478" y="2400548"/>
                    <a:pt x="9287231" y="1963854"/>
                    <a:pt x="10251035" y="1516319"/>
                  </a:cubicBezTo>
                  <a:cubicBezTo>
                    <a:pt x="10761558" y="1279389"/>
                    <a:pt x="11306115" y="1002197"/>
                    <a:pt x="11312303" y="703324"/>
                  </a:cubicBezTo>
                  <a:cubicBezTo>
                    <a:pt x="11318105" y="480477"/>
                    <a:pt x="11145445" y="310370"/>
                    <a:pt x="10900127" y="174820"/>
                  </a:cubicBezTo>
                  <a:lnTo>
                    <a:pt x="10684259" y="73474"/>
                  </a:lnTo>
                  <a:lnTo>
                    <a:pt x="10684259" y="74296"/>
                  </a:lnTo>
                  <a:lnTo>
                    <a:pt x="10606472" y="39718"/>
                  </a:lnTo>
                  <a:lnTo>
                    <a:pt x="10598002" y="36576"/>
                  </a:lnTo>
                  <a:lnTo>
                    <a:pt x="10599405" y="36576"/>
                  </a:lnTo>
                  <a:lnTo>
                    <a:pt x="10517124" y="0"/>
                  </a:lnTo>
                  <a:lnTo>
                    <a:pt x="10646318" y="0"/>
                  </a:lnTo>
                  <a:lnTo>
                    <a:pt x="10684259" y="0"/>
                  </a:lnTo>
                  <a:lnTo>
                    <a:pt x="11875678" y="0"/>
                  </a:lnTo>
                  <a:lnTo>
                    <a:pt x="11875678" y="36576"/>
                  </a:lnTo>
                  <a:lnTo>
                    <a:pt x="11875678" y="45719"/>
                  </a:lnTo>
                  <a:lnTo>
                    <a:pt x="11875678" y="6877877"/>
                  </a:lnTo>
                  <a:lnTo>
                    <a:pt x="2290895" y="6877877"/>
                  </a:lnTo>
                  <a:lnTo>
                    <a:pt x="2340825" y="6843948"/>
                  </a:lnTo>
                  <a:cubicBezTo>
                    <a:pt x="2563746" y="6654096"/>
                    <a:pt x="2678213" y="6317388"/>
                    <a:pt x="2677054" y="6012927"/>
                  </a:cubicBezTo>
                  <a:cubicBezTo>
                    <a:pt x="2677054" y="5909116"/>
                    <a:pt x="2673962" y="5813052"/>
                    <a:pt x="2666235" y="5726284"/>
                  </a:cubicBezTo>
                  <a:cubicBezTo>
                    <a:pt x="1941375" y="5963345"/>
                    <a:pt x="1409708" y="6225197"/>
                    <a:pt x="1004775" y="6480852"/>
                  </a:cubicBezTo>
                  <a:cubicBezTo>
                    <a:pt x="1124554" y="6643541"/>
                    <a:pt x="1246652" y="6776016"/>
                    <a:pt x="1382081" y="6867819"/>
                  </a:cubicBezTo>
                  <a:lnTo>
                    <a:pt x="1399251" y="6877877"/>
                  </a:lnTo>
                  <a:lnTo>
                    <a:pt x="0" y="6877877"/>
                  </a:lnTo>
                  <a:lnTo>
                    <a:pt x="12776" y="6865466"/>
                  </a:lnTo>
                  <a:cubicBezTo>
                    <a:pt x="178329" y="6707036"/>
                    <a:pt x="374121" y="6530745"/>
                    <a:pt x="628216" y="6348355"/>
                  </a:cubicBezTo>
                  <a:cubicBezTo>
                    <a:pt x="668438" y="6318924"/>
                    <a:pt x="710207" y="6289494"/>
                    <a:pt x="755070" y="6260064"/>
                  </a:cubicBezTo>
                  <a:lnTo>
                    <a:pt x="885018" y="6174871"/>
                  </a:lnTo>
                  <a:cubicBezTo>
                    <a:pt x="1290332" y="5919293"/>
                    <a:pt x="1824048" y="5657518"/>
                    <a:pt x="2557326" y="5420527"/>
                  </a:cubicBezTo>
                  <a:lnTo>
                    <a:pt x="2704291" y="5374058"/>
                  </a:lnTo>
                  <a:lnTo>
                    <a:pt x="2854350" y="5329139"/>
                  </a:lnTo>
                  <a:cubicBezTo>
                    <a:pt x="3004409" y="5285768"/>
                    <a:pt x="3162203" y="5242397"/>
                    <a:pt x="3329279" y="5200575"/>
                  </a:cubicBezTo>
                  <a:cubicBezTo>
                    <a:pt x="3440663" y="5172694"/>
                    <a:pt x="3547406" y="5147910"/>
                    <a:pt x="3651055" y="5126225"/>
                  </a:cubicBezTo>
                  <a:cubicBezTo>
                    <a:pt x="4333282" y="4975976"/>
                    <a:pt x="4785006" y="4875293"/>
                    <a:pt x="5218166" y="3791021"/>
                  </a:cubicBezTo>
                  <a:cubicBezTo>
                    <a:pt x="5218166" y="3789472"/>
                    <a:pt x="5218166" y="3787923"/>
                    <a:pt x="5219713" y="3787923"/>
                  </a:cubicBezTo>
                  <a:cubicBezTo>
                    <a:pt x="5219713" y="3784825"/>
                    <a:pt x="5221260" y="3783276"/>
                    <a:pt x="5221260" y="3781727"/>
                  </a:cubicBezTo>
                  <a:cubicBezTo>
                    <a:pt x="5224354" y="3777080"/>
                    <a:pt x="5352756" y="3498267"/>
                    <a:pt x="5504362" y="2911211"/>
                  </a:cubicBezTo>
                  <a:cubicBezTo>
                    <a:pt x="5615746" y="2480600"/>
                    <a:pt x="5739506" y="1882701"/>
                    <a:pt x="5833873" y="1103574"/>
                  </a:cubicBezTo>
                  <a:cubicBezTo>
                    <a:pt x="5880283" y="730275"/>
                    <a:pt x="5909676" y="415836"/>
                    <a:pt x="5929787" y="152512"/>
                  </a:cubicBezTo>
                  <a:lnTo>
                    <a:pt x="5937379" y="43886"/>
                  </a:lnTo>
                  <a:lnTo>
                    <a:pt x="5937379" y="0"/>
                  </a:lnTo>
                  <a:close/>
                </a:path>
              </a:pathLst>
            </a:custGeom>
            <a:solidFill>
              <a:schemeClr val="accent2">
                <a:alpha val="9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bg1"/>
                </a:solidFill>
                <a:latin typeface="+mn-lt"/>
              </a:rPr>
              <a:t>©2021 Albireo Pharma, Inc. All rights reserved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8065" y="5709929"/>
            <a:ext cx="1964826" cy="71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79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4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3F338700-E98E-EB48-8C1A-38A5E84DD6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35D9D57-4F83-4642-B791-111E421DC022}"/>
              </a:ext>
            </a:extLst>
          </p:cNvPr>
          <p:cNvGrpSpPr/>
          <p:nvPr userDrawn="1"/>
        </p:nvGrpSpPr>
        <p:grpSpPr>
          <a:xfrm>
            <a:off x="152615" y="0"/>
            <a:ext cx="12039385" cy="6858001"/>
            <a:chOff x="152615" y="0"/>
            <a:chExt cx="12039385" cy="6858001"/>
          </a:xfrm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222F472-5494-D546-8A46-616C3B1A7A4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2615" y="0"/>
              <a:ext cx="6101087" cy="6858000"/>
            </a:xfrm>
            <a:custGeom>
              <a:avLst/>
              <a:gdLst>
                <a:gd name="connsiteX0" fmla="*/ 5955080 w 6101087"/>
                <a:gd name="connsiteY0" fmla="*/ 0 h 6858000"/>
                <a:gd name="connsiteX1" fmla="*/ 6101087 w 6101087"/>
                <a:gd name="connsiteY1" fmla="*/ 0 h 6858000"/>
                <a:gd name="connsiteX2" fmla="*/ 6101087 w 6101087"/>
                <a:gd name="connsiteY2" fmla="*/ 43759 h 6858000"/>
                <a:gd name="connsiteX3" fmla="*/ 6093495 w 6101087"/>
                <a:gd name="connsiteY3" fmla="*/ 152071 h 6858000"/>
                <a:gd name="connsiteX4" fmla="*/ 5997581 w 6101087"/>
                <a:gd name="connsiteY4" fmla="*/ 1100385 h 6858000"/>
                <a:gd name="connsiteX5" fmla="*/ 5668070 w 6101087"/>
                <a:gd name="connsiteY5" fmla="*/ 2902798 h 6858000"/>
                <a:gd name="connsiteX6" fmla="*/ 5384968 w 6101087"/>
                <a:gd name="connsiteY6" fmla="*/ 3770798 h 6858000"/>
                <a:gd name="connsiteX7" fmla="*/ 5383421 w 6101087"/>
                <a:gd name="connsiteY7" fmla="*/ 3776976 h 6858000"/>
                <a:gd name="connsiteX8" fmla="*/ 5381874 w 6101087"/>
                <a:gd name="connsiteY8" fmla="*/ 3780065 h 6858000"/>
                <a:gd name="connsiteX9" fmla="*/ 3814763 w 6101087"/>
                <a:gd name="connsiteY9" fmla="*/ 5111411 h 6858000"/>
                <a:gd name="connsiteX10" fmla="*/ 3492987 w 6101087"/>
                <a:gd name="connsiteY10" fmla="*/ 5185546 h 6858000"/>
                <a:gd name="connsiteX11" fmla="*/ 3018058 w 6101087"/>
                <a:gd name="connsiteY11" fmla="*/ 5313738 h 6858000"/>
                <a:gd name="connsiteX12" fmla="*/ 2867999 w 6101087"/>
                <a:gd name="connsiteY12" fmla="*/ 5358527 h 6858000"/>
                <a:gd name="connsiteX13" fmla="*/ 2721034 w 6101087"/>
                <a:gd name="connsiteY13" fmla="*/ 5404862 h 6858000"/>
                <a:gd name="connsiteX14" fmla="*/ 1048726 w 6101087"/>
                <a:gd name="connsiteY14" fmla="*/ 6157026 h 6858000"/>
                <a:gd name="connsiteX15" fmla="*/ 918778 w 6101087"/>
                <a:gd name="connsiteY15" fmla="*/ 6241973 h 6858000"/>
                <a:gd name="connsiteX16" fmla="*/ 791924 w 6101087"/>
                <a:gd name="connsiteY16" fmla="*/ 6330009 h 6858000"/>
                <a:gd name="connsiteX17" fmla="*/ 176484 w 6101087"/>
                <a:gd name="connsiteY17" fmla="*/ 6845625 h 6858000"/>
                <a:gd name="connsiteX18" fmla="*/ 163708 w 6101087"/>
                <a:gd name="connsiteY18" fmla="*/ 6858000 h 6858000"/>
                <a:gd name="connsiteX19" fmla="*/ 0 w 6101087"/>
                <a:gd name="connsiteY19" fmla="*/ 6858000 h 6858000"/>
                <a:gd name="connsiteX20" fmla="*/ 29966 w 6101087"/>
                <a:gd name="connsiteY20" fmla="*/ 6828890 h 6858000"/>
                <a:gd name="connsiteX21" fmla="*/ 645406 w 6101087"/>
                <a:gd name="connsiteY21" fmla="*/ 6311779 h 6858000"/>
                <a:gd name="connsiteX22" fmla="*/ 772260 w 6101087"/>
                <a:gd name="connsiteY22" fmla="*/ 6223488 h 6858000"/>
                <a:gd name="connsiteX23" fmla="*/ 902208 w 6101087"/>
                <a:gd name="connsiteY23" fmla="*/ 6138295 h 6858000"/>
                <a:gd name="connsiteX24" fmla="*/ 2574516 w 6101087"/>
                <a:gd name="connsiteY24" fmla="*/ 5383951 h 6858000"/>
                <a:gd name="connsiteX25" fmla="*/ 2721481 w 6101087"/>
                <a:gd name="connsiteY25" fmla="*/ 5337482 h 6858000"/>
                <a:gd name="connsiteX26" fmla="*/ 2871540 w 6101087"/>
                <a:gd name="connsiteY26" fmla="*/ 5292563 h 6858000"/>
                <a:gd name="connsiteX27" fmla="*/ 3346469 w 6101087"/>
                <a:gd name="connsiteY27" fmla="*/ 5163999 h 6858000"/>
                <a:gd name="connsiteX28" fmla="*/ 3668245 w 6101087"/>
                <a:gd name="connsiteY28" fmla="*/ 5089649 h 6858000"/>
                <a:gd name="connsiteX29" fmla="*/ 5235357 w 6101087"/>
                <a:gd name="connsiteY29" fmla="*/ 3754445 h 6858000"/>
                <a:gd name="connsiteX30" fmla="*/ 5236903 w 6101087"/>
                <a:gd name="connsiteY30" fmla="*/ 3751347 h 6858000"/>
                <a:gd name="connsiteX31" fmla="*/ 5238450 w 6101087"/>
                <a:gd name="connsiteY31" fmla="*/ 3745151 h 6858000"/>
                <a:gd name="connsiteX32" fmla="*/ 5521553 w 6101087"/>
                <a:gd name="connsiteY32" fmla="*/ 2874635 h 6858000"/>
                <a:gd name="connsiteX33" fmla="*/ 5851063 w 6101087"/>
                <a:gd name="connsiteY33" fmla="*/ 1066998 h 6858000"/>
                <a:gd name="connsiteX34" fmla="*/ 5946977 w 6101087"/>
                <a:gd name="connsiteY34" fmla="*/ 115936 h 6858000"/>
                <a:gd name="connsiteX35" fmla="*/ 5955080 w 6101087"/>
                <a:gd name="connsiteY35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101087" h="6858000">
                  <a:moveTo>
                    <a:pt x="5955080" y="0"/>
                  </a:moveTo>
                  <a:lnTo>
                    <a:pt x="6101087" y="0"/>
                  </a:lnTo>
                  <a:lnTo>
                    <a:pt x="6101087" y="43759"/>
                  </a:lnTo>
                  <a:lnTo>
                    <a:pt x="6093495" y="152071"/>
                  </a:lnTo>
                  <a:cubicBezTo>
                    <a:pt x="6073384" y="414634"/>
                    <a:pt x="6043991" y="728165"/>
                    <a:pt x="5997581" y="1100385"/>
                  </a:cubicBezTo>
                  <a:cubicBezTo>
                    <a:pt x="5903214" y="1877260"/>
                    <a:pt x="5779454" y="2473431"/>
                    <a:pt x="5668070" y="2902798"/>
                  </a:cubicBezTo>
                  <a:cubicBezTo>
                    <a:pt x="5516464" y="3488157"/>
                    <a:pt x="5388062" y="3766164"/>
                    <a:pt x="5384968" y="3770798"/>
                  </a:cubicBezTo>
                  <a:cubicBezTo>
                    <a:pt x="5384968" y="3772342"/>
                    <a:pt x="5383421" y="3773887"/>
                    <a:pt x="5383421" y="3776976"/>
                  </a:cubicBezTo>
                  <a:cubicBezTo>
                    <a:pt x="5381874" y="3776976"/>
                    <a:pt x="5381874" y="3778521"/>
                    <a:pt x="5381874" y="3780065"/>
                  </a:cubicBezTo>
                  <a:cubicBezTo>
                    <a:pt x="4948714" y="4861204"/>
                    <a:pt x="4496990" y="4961596"/>
                    <a:pt x="3814763" y="5111411"/>
                  </a:cubicBezTo>
                  <a:cubicBezTo>
                    <a:pt x="3711114" y="5133033"/>
                    <a:pt x="3604371" y="5157745"/>
                    <a:pt x="3492987" y="5185546"/>
                  </a:cubicBezTo>
                  <a:cubicBezTo>
                    <a:pt x="3325911" y="5227247"/>
                    <a:pt x="3168117" y="5270492"/>
                    <a:pt x="3018058" y="5313738"/>
                  </a:cubicBezTo>
                  <a:lnTo>
                    <a:pt x="2867999" y="5358527"/>
                  </a:lnTo>
                  <a:lnTo>
                    <a:pt x="2721034" y="5404862"/>
                  </a:lnTo>
                  <a:cubicBezTo>
                    <a:pt x="1987756" y="5641168"/>
                    <a:pt x="1454040" y="5902187"/>
                    <a:pt x="1048726" y="6157026"/>
                  </a:cubicBezTo>
                  <a:lnTo>
                    <a:pt x="918778" y="6241973"/>
                  </a:lnTo>
                  <a:cubicBezTo>
                    <a:pt x="873915" y="6271318"/>
                    <a:pt x="832146" y="6300663"/>
                    <a:pt x="791924" y="6330009"/>
                  </a:cubicBezTo>
                  <a:cubicBezTo>
                    <a:pt x="537829" y="6511871"/>
                    <a:pt x="342037" y="6687653"/>
                    <a:pt x="176484" y="6845625"/>
                  </a:cubicBezTo>
                  <a:lnTo>
                    <a:pt x="163708" y="6858000"/>
                  </a:lnTo>
                  <a:lnTo>
                    <a:pt x="0" y="6858000"/>
                  </a:lnTo>
                  <a:lnTo>
                    <a:pt x="29966" y="6828890"/>
                  </a:lnTo>
                  <a:cubicBezTo>
                    <a:pt x="195519" y="6670460"/>
                    <a:pt x="391311" y="6494169"/>
                    <a:pt x="645406" y="6311779"/>
                  </a:cubicBezTo>
                  <a:cubicBezTo>
                    <a:pt x="685628" y="6282348"/>
                    <a:pt x="727397" y="6252918"/>
                    <a:pt x="772260" y="6223488"/>
                  </a:cubicBezTo>
                  <a:cubicBezTo>
                    <a:pt x="814029" y="6195607"/>
                    <a:pt x="857345" y="6167725"/>
                    <a:pt x="902208" y="6138295"/>
                  </a:cubicBezTo>
                  <a:cubicBezTo>
                    <a:pt x="1307522" y="5882717"/>
                    <a:pt x="1841238" y="5620942"/>
                    <a:pt x="2574516" y="5383951"/>
                  </a:cubicBezTo>
                  <a:lnTo>
                    <a:pt x="2721481" y="5337482"/>
                  </a:lnTo>
                  <a:cubicBezTo>
                    <a:pt x="2770985" y="5321993"/>
                    <a:pt x="2820489" y="5308052"/>
                    <a:pt x="2871540" y="5292563"/>
                  </a:cubicBezTo>
                  <a:cubicBezTo>
                    <a:pt x="3021599" y="5249192"/>
                    <a:pt x="3179393" y="5205821"/>
                    <a:pt x="3346469" y="5163999"/>
                  </a:cubicBezTo>
                  <a:cubicBezTo>
                    <a:pt x="3457853" y="5136118"/>
                    <a:pt x="3564596" y="5111334"/>
                    <a:pt x="3668245" y="5089649"/>
                  </a:cubicBezTo>
                  <a:cubicBezTo>
                    <a:pt x="4350473" y="4939400"/>
                    <a:pt x="4802196" y="4838717"/>
                    <a:pt x="5235357" y="3754445"/>
                  </a:cubicBezTo>
                  <a:cubicBezTo>
                    <a:pt x="5235357" y="3752896"/>
                    <a:pt x="5235357" y="3751347"/>
                    <a:pt x="5236903" y="3751347"/>
                  </a:cubicBezTo>
                  <a:cubicBezTo>
                    <a:pt x="5236903" y="3748249"/>
                    <a:pt x="5238450" y="3746700"/>
                    <a:pt x="5238450" y="3745151"/>
                  </a:cubicBezTo>
                  <a:cubicBezTo>
                    <a:pt x="5241544" y="3740504"/>
                    <a:pt x="5369946" y="3461691"/>
                    <a:pt x="5521553" y="2874635"/>
                  </a:cubicBezTo>
                  <a:cubicBezTo>
                    <a:pt x="5632936" y="2444024"/>
                    <a:pt x="5756696" y="1846125"/>
                    <a:pt x="5851063" y="1066998"/>
                  </a:cubicBezTo>
                  <a:cubicBezTo>
                    <a:pt x="5897473" y="693699"/>
                    <a:pt x="5926866" y="379260"/>
                    <a:pt x="5946977" y="115936"/>
                  </a:cubicBezTo>
                  <a:lnTo>
                    <a:pt x="5955080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426BBED9-B804-FB48-A354-0235DE7D92E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28780" y="1"/>
              <a:ext cx="5799986" cy="3750647"/>
            </a:xfrm>
            <a:custGeom>
              <a:avLst/>
              <a:gdLst>
                <a:gd name="connsiteX0" fmla="*/ 4939026 w 5799986"/>
                <a:gd name="connsiteY0" fmla="*/ 0 h 3750647"/>
                <a:gd name="connsiteX1" fmla="*/ 5004666 w 5799986"/>
                <a:gd name="connsiteY1" fmla="*/ 0 h 3750647"/>
                <a:gd name="connsiteX2" fmla="*/ 5086947 w 5799986"/>
                <a:gd name="connsiteY2" fmla="*/ 36470 h 3750647"/>
                <a:gd name="connsiteX3" fmla="*/ 5085544 w 5799986"/>
                <a:gd name="connsiteY3" fmla="*/ 36470 h 3750647"/>
                <a:gd name="connsiteX4" fmla="*/ 5094014 w 5799986"/>
                <a:gd name="connsiteY4" fmla="*/ 39603 h 3750647"/>
                <a:gd name="connsiteX5" fmla="*/ 5171801 w 5799986"/>
                <a:gd name="connsiteY5" fmla="*/ 74081 h 3750647"/>
                <a:gd name="connsiteX6" fmla="*/ 5171801 w 5799986"/>
                <a:gd name="connsiteY6" fmla="*/ 73262 h 3750647"/>
                <a:gd name="connsiteX7" fmla="*/ 5387669 w 5799986"/>
                <a:gd name="connsiteY7" fmla="*/ 174315 h 3750647"/>
                <a:gd name="connsiteX8" fmla="*/ 5799845 w 5799986"/>
                <a:gd name="connsiteY8" fmla="*/ 701291 h 3750647"/>
                <a:gd name="connsiteX9" fmla="*/ 4738577 w 5799986"/>
                <a:gd name="connsiteY9" fmla="*/ 1511937 h 3750647"/>
                <a:gd name="connsiteX10" fmla="*/ 2930090 w 5799986"/>
                <a:gd name="connsiteY10" fmla="*/ 2744118 h 3750647"/>
                <a:gd name="connsiteX11" fmla="*/ 2185965 w 5799986"/>
                <a:gd name="connsiteY11" fmla="*/ 3324694 h 3750647"/>
                <a:gd name="connsiteX12" fmla="*/ 543010 w 5799986"/>
                <a:gd name="connsiteY12" fmla="*/ 3735422 h 3750647"/>
                <a:gd name="connsiteX13" fmla="*/ 0 w 5799986"/>
                <a:gd name="connsiteY13" fmla="*/ 3747774 h 3750647"/>
                <a:gd name="connsiteX14" fmla="*/ 12759 w 5799986"/>
                <a:gd name="connsiteY14" fmla="*/ 3719688 h 3750647"/>
                <a:gd name="connsiteX15" fmla="*/ 71170 w 5799986"/>
                <a:gd name="connsiteY15" fmla="*/ 3716450 h 3750647"/>
                <a:gd name="connsiteX16" fmla="*/ 396492 w 5799986"/>
                <a:gd name="connsiteY16" fmla="*/ 3709672 h 3750647"/>
                <a:gd name="connsiteX17" fmla="*/ 2039447 w 5799986"/>
                <a:gd name="connsiteY17" fmla="*/ 3297754 h 3750647"/>
                <a:gd name="connsiteX18" fmla="*/ 2783572 w 5799986"/>
                <a:gd name="connsiteY18" fmla="*/ 2715495 h 3750647"/>
                <a:gd name="connsiteX19" fmla="*/ 4592059 w 5799986"/>
                <a:gd name="connsiteY19" fmla="*/ 1479743 h 3750647"/>
                <a:gd name="connsiteX20" fmla="*/ 5653327 w 5799986"/>
                <a:gd name="connsiteY20" fmla="*/ 666748 h 3750647"/>
                <a:gd name="connsiteX21" fmla="*/ 4975531 w 5799986"/>
                <a:gd name="connsiteY21" fmla="*/ 13540 h 3750647"/>
                <a:gd name="connsiteX22" fmla="*/ 4939026 w 5799986"/>
                <a:gd name="connsiteY22" fmla="*/ 0 h 375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799986" h="3750647">
                  <a:moveTo>
                    <a:pt x="4939026" y="0"/>
                  </a:moveTo>
                  <a:lnTo>
                    <a:pt x="5004666" y="0"/>
                  </a:lnTo>
                  <a:lnTo>
                    <a:pt x="5086947" y="36470"/>
                  </a:lnTo>
                  <a:lnTo>
                    <a:pt x="5085544" y="36470"/>
                  </a:lnTo>
                  <a:lnTo>
                    <a:pt x="5094014" y="39603"/>
                  </a:lnTo>
                  <a:lnTo>
                    <a:pt x="5171801" y="74081"/>
                  </a:lnTo>
                  <a:lnTo>
                    <a:pt x="5171801" y="73262"/>
                  </a:lnTo>
                  <a:lnTo>
                    <a:pt x="5387669" y="174315"/>
                  </a:lnTo>
                  <a:cubicBezTo>
                    <a:pt x="5632987" y="309473"/>
                    <a:pt x="5805647" y="479088"/>
                    <a:pt x="5799845" y="701291"/>
                  </a:cubicBezTo>
                  <a:cubicBezTo>
                    <a:pt x="5793657" y="999301"/>
                    <a:pt x="5249100" y="1275692"/>
                    <a:pt x="4738577" y="1511937"/>
                  </a:cubicBezTo>
                  <a:cubicBezTo>
                    <a:pt x="3774773" y="1958179"/>
                    <a:pt x="3306020" y="2393611"/>
                    <a:pt x="2930090" y="2744118"/>
                  </a:cubicBezTo>
                  <a:cubicBezTo>
                    <a:pt x="2687205" y="2969554"/>
                    <a:pt x="2476808" y="3164109"/>
                    <a:pt x="2185965" y="3324694"/>
                  </a:cubicBezTo>
                  <a:cubicBezTo>
                    <a:pt x="1565602" y="3664393"/>
                    <a:pt x="696167" y="3735422"/>
                    <a:pt x="543010" y="3735422"/>
                  </a:cubicBezTo>
                  <a:cubicBezTo>
                    <a:pt x="389853" y="3735422"/>
                    <a:pt x="95916" y="3758582"/>
                    <a:pt x="0" y="3747774"/>
                  </a:cubicBezTo>
                  <a:lnTo>
                    <a:pt x="12759" y="3719688"/>
                  </a:lnTo>
                  <a:lnTo>
                    <a:pt x="71170" y="3716450"/>
                  </a:lnTo>
                  <a:cubicBezTo>
                    <a:pt x="142899" y="3712939"/>
                    <a:pt x="243916" y="3709672"/>
                    <a:pt x="396492" y="3709672"/>
                  </a:cubicBezTo>
                  <a:cubicBezTo>
                    <a:pt x="803363" y="3709672"/>
                    <a:pt x="1419084" y="3638438"/>
                    <a:pt x="2039447" y="3297754"/>
                  </a:cubicBezTo>
                  <a:cubicBezTo>
                    <a:pt x="2330290" y="3136704"/>
                    <a:pt x="2540687" y="2941585"/>
                    <a:pt x="2783572" y="2715495"/>
                  </a:cubicBezTo>
                  <a:cubicBezTo>
                    <a:pt x="3159502" y="2363972"/>
                    <a:pt x="3628255" y="1927278"/>
                    <a:pt x="4592059" y="1479743"/>
                  </a:cubicBezTo>
                  <a:cubicBezTo>
                    <a:pt x="5102582" y="1242813"/>
                    <a:pt x="5647139" y="965621"/>
                    <a:pt x="5653327" y="666748"/>
                  </a:cubicBezTo>
                  <a:cubicBezTo>
                    <a:pt x="5661063" y="369618"/>
                    <a:pt x="5351534" y="166249"/>
                    <a:pt x="4975531" y="13540"/>
                  </a:cubicBezTo>
                  <a:lnTo>
                    <a:pt x="4939026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EEF4FEEA-AAE2-DD40-B520-5DB6A11FEC0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36124" y="5709736"/>
              <a:ext cx="557260" cy="1148265"/>
            </a:xfrm>
            <a:custGeom>
              <a:avLst/>
              <a:gdLst>
                <a:gd name="connsiteX0" fmla="*/ 546433 w 557260"/>
                <a:gd name="connsiteY0" fmla="*/ 0 h 1148265"/>
                <a:gd name="connsiteX1" fmla="*/ 557252 w 557260"/>
                <a:gd name="connsiteY1" fmla="*/ 285815 h 1148265"/>
                <a:gd name="connsiteX2" fmla="*/ 221023 w 557260"/>
                <a:gd name="connsiteY2" fmla="*/ 1114434 h 1148265"/>
                <a:gd name="connsiteX3" fmla="*/ 171093 w 557260"/>
                <a:gd name="connsiteY3" fmla="*/ 1148265 h 1148265"/>
                <a:gd name="connsiteX4" fmla="*/ 0 w 557260"/>
                <a:gd name="connsiteY4" fmla="*/ 1148265 h 1148265"/>
                <a:gd name="connsiteX5" fmla="*/ 74505 w 557260"/>
                <a:gd name="connsiteY5" fmla="*/ 1097637 h 1148265"/>
                <a:gd name="connsiteX6" fmla="*/ 410734 w 557260"/>
                <a:gd name="connsiteY6" fmla="*/ 266616 h 1148265"/>
                <a:gd name="connsiteX7" fmla="*/ 408222 w 557260"/>
                <a:gd name="connsiteY7" fmla="*/ 116903 h 1148265"/>
                <a:gd name="connsiteX8" fmla="*/ 404078 w 557260"/>
                <a:gd name="connsiteY8" fmla="*/ 48593 h 1148265"/>
                <a:gd name="connsiteX9" fmla="*/ 546433 w 557260"/>
                <a:gd name="connsiteY9" fmla="*/ 0 h 114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7260" h="1148265">
                  <a:moveTo>
                    <a:pt x="546433" y="0"/>
                  </a:moveTo>
                  <a:cubicBezTo>
                    <a:pt x="554160" y="86518"/>
                    <a:pt x="557252" y="182304"/>
                    <a:pt x="557252" y="285815"/>
                  </a:cubicBezTo>
                  <a:cubicBezTo>
                    <a:pt x="558411" y="589396"/>
                    <a:pt x="443944" y="925131"/>
                    <a:pt x="221023" y="1114434"/>
                  </a:cubicBezTo>
                  <a:lnTo>
                    <a:pt x="171093" y="1148265"/>
                  </a:lnTo>
                  <a:lnTo>
                    <a:pt x="0" y="1148265"/>
                  </a:lnTo>
                  <a:lnTo>
                    <a:pt x="74505" y="1097637"/>
                  </a:lnTo>
                  <a:cubicBezTo>
                    <a:pt x="297426" y="907785"/>
                    <a:pt x="411893" y="571077"/>
                    <a:pt x="410734" y="266616"/>
                  </a:cubicBezTo>
                  <a:cubicBezTo>
                    <a:pt x="410734" y="214711"/>
                    <a:pt x="409961" y="164742"/>
                    <a:pt x="408222" y="116903"/>
                  </a:cubicBezTo>
                  <a:lnTo>
                    <a:pt x="404078" y="48593"/>
                  </a:lnTo>
                  <a:lnTo>
                    <a:pt x="546433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53A54F7-ACEB-3E4C-8C69-5517B97A8025}"/>
                </a:ext>
              </a:extLst>
            </p:cNvPr>
            <p:cNvSpPr/>
            <p:nvPr userDrawn="1"/>
          </p:nvSpPr>
          <p:spPr>
            <a:xfrm>
              <a:off x="316322" y="0"/>
              <a:ext cx="11875678" cy="6858000"/>
            </a:xfrm>
            <a:custGeom>
              <a:avLst/>
              <a:gdLst>
                <a:gd name="connsiteX0" fmla="*/ 5937379 w 11875678"/>
                <a:gd name="connsiteY0" fmla="*/ 0 h 6877877"/>
                <a:gd name="connsiteX1" fmla="*/ 6299163 w 11875678"/>
                <a:gd name="connsiteY1" fmla="*/ 0 h 6877877"/>
                <a:gd name="connsiteX2" fmla="*/ 6299163 w 11875678"/>
                <a:gd name="connsiteY2" fmla="*/ 75800 h 6877877"/>
                <a:gd name="connsiteX3" fmla="*/ 6300422 w 11875678"/>
                <a:gd name="connsiteY3" fmla="*/ 189858 h 6877877"/>
                <a:gd name="connsiteX4" fmla="*/ 6299163 w 11875678"/>
                <a:gd name="connsiteY4" fmla="*/ 285303 h 6877877"/>
                <a:gd name="connsiteX5" fmla="*/ 6299163 w 11875678"/>
                <a:gd name="connsiteY5" fmla="*/ 310101 h 6877877"/>
                <a:gd name="connsiteX6" fmla="*/ 6298836 w 11875678"/>
                <a:gd name="connsiteY6" fmla="*/ 310101 h 6877877"/>
                <a:gd name="connsiteX7" fmla="*/ 6297529 w 11875678"/>
                <a:gd name="connsiteY7" fmla="*/ 409230 h 6877877"/>
                <a:gd name="connsiteX8" fmla="*/ 6242660 w 11875678"/>
                <a:gd name="connsiteY8" fmla="*/ 1141567 h 6877877"/>
                <a:gd name="connsiteX9" fmla="*/ 5512458 w 11875678"/>
                <a:gd name="connsiteY9" fmla="*/ 3758636 h 6877877"/>
                <a:gd name="connsiteX10" fmla="*/ 6055468 w 11875678"/>
                <a:gd name="connsiteY10" fmla="*/ 3746248 h 6877877"/>
                <a:gd name="connsiteX11" fmla="*/ 7698423 w 11875678"/>
                <a:gd name="connsiteY11" fmla="*/ 3334330 h 6877877"/>
                <a:gd name="connsiteX12" fmla="*/ 8442548 w 11875678"/>
                <a:gd name="connsiteY12" fmla="*/ 2752071 h 6877877"/>
                <a:gd name="connsiteX13" fmla="*/ 10251035 w 11875678"/>
                <a:gd name="connsiteY13" fmla="*/ 1516319 h 6877877"/>
                <a:gd name="connsiteX14" fmla="*/ 11312303 w 11875678"/>
                <a:gd name="connsiteY14" fmla="*/ 703324 h 6877877"/>
                <a:gd name="connsiteX15" fmla="*/ 10900127 w 11875678"/>
                <a:gd name="connsiteY15" fmla="*/ 174820 h 6877877"/>
                <a:gd name="connsiteX16" fmla="*/ 10684259 w 11875678"/>
                <a:gd name="connsiteY16" fmla="*/ 73474 h 6877877"/>
                <a:gd name="connsiteX17" fmla="*/ 10684259 w 11875678"/>
                <a:gd name="connsiteY17" fmla="*/ 74296 h 6877877"/>
                <a:gd name="connsiteX18" fmla="*/ 10606472 w 11875678"/>
                <a:gd name="connsiteY18" fmla="*/ 39718 h 6877877"/>
                <a:gd name="connsiteX19" fmla="*/ 10598002 w 11875678"/>
                <a:gd name="connsiteY19" fmla="*/ 36576 h 6877877"/>
                <a:gd name="connsiteX20" fmla="*/ 10599405 w 11875678"/>
                <a:gd name="connsiteY20" fmla="*/ 36576 h 6877877"/>
                <a:gd name="connsiteX21" fmla="*/ 10517124 w 11875678"/>
                <a:gd name="connsiteY21" fmla="*/ 0 h 6877877"/>
                <a:gd name="connsiteX22" fmla="*/ 10646318 w 11875678"/>
                <a:gd name="connsiteY22" fmla="*/ 0 h 6877877"/>
                <a:gd name="connsiteX23" fmla="*/ 10684259 w 11875678"/>
                <a:gd name="connsiteY23" fmla="*/ 0 h 6877877"/>
                <a:gd name="connsiteX24" fmla="*/ 11875678 w 11875678"/>
                <a:gd name="connsiteY24" fmla="*/ 0 h 6877877"/>
                <a:gd name="connsiteX25" fmla="*/ 11875678 w 11875678"/>
                <a:gd name="connsiteY25" fmla="*/ 36576 h 6877877"/>
                <a:gd name="connsiteX26" fmla="*/ 11875678 w 11875678"/>
                <a:gd name="connsiteY26" fmla="*/ 45719 h 6877877"/>
                <a:gd name="connsiteX27" fmla="*/ 11875678 w 11875678"/>
                <a:gd name="connsiteY27" fmla="*/ 6877877 h 6877877"/>
                <a:gd name="connsiteX28" fmla="*/ 2290895 w 11875678"/>
                <a:gd name="connsiteY28" fmla="*/ 6877877 h 6877877"/>
                <a:gd name="connsiteX29" fmla="*/ 2340825 w 11875678"/>
                <a:gd name="connsiteY29" fmla="*/ 6843948 h 6877877"/>
                <a:gd name="connsiteX30" fmla="*/ 2677054 w 11875678"/>
                <a:gd name="connsiteY30" fmla="*/ 6012927 h 6877877"/>
                <a:gd name="connsiteX31" fmla="*/ 2666235 w 11875678"/>
                <a:gd name="connsiteY31" fmla="*/ 5726284 h 6877877"/>
                <a:gd name="connsiteX32" fmla="*/ 1004775 w 11875678"/>
                <a:gd name="connsiteY32" fmla="*/ 6480852 h 6877877"/>
                <a:gd name="connsiteX33" fmla="*/ 1382081 w 11875678"/>
                <a:gd name="connsiteY33" fmla="*/ 6867819 h 6877877"/>
                <a:gd name="connsiteX34" fmla="*/ 1399251 w 11875678"/>
                <a:gd name="connsiteY34" fmla="*/ 6877877 h 6877877"/>
                <a:gd name="connsiteX35" fmla="*/ 0 w 11875678"/>
                <a:gd name="connsiteY35" fmla="*/ 6877877 h 6877877"/>
                <a:gd name="connsiteX36" fmla="*/ 12776 w 11875678"/>
                <a:gd name="connsiteY36" fmla="*/ 6865466 h 6877877"/>
                <a:gd name="connsiteX37" fmla="*/ 628216 w 11875678"/>
                <a:gd name="connsiteY37" fmla="*/ 6348355 h 6877877"/>
                <a:gd name="connsiteX38" fmla="*/ 755070 w 11875678"/>
                <a:gd name="connsiteY38" fmla="*/ 6260064 h 6877877"/>
                <a:gd name="connsiteX39" fmla="*/ 885018 w 11875678"/>
                <a:gd name="connsiteY39" fmla="*/ 6174871 h 6877877"/>
                <a:gd name="connsiteX40" fmla="*/ 2557326 w 11875678"/>
                <a:gd name="connsiteY40" fmla="*/ 5420527 h 6877877"/>
                <a:gd name="connsiteX41" fmla="*/ 2704291 w 11875678"/>
                <a:gd name="connsiteY41" fmla="*/ 5374058 h 6877877"/>
                <a:gd name="connsiteX42" fmla="*/ 2854350 w 11875678"/>
                <a:gd name="connsiteY42" fmla="*/ 5329139 h 6877877"/>
                <a:gd name="connsiteX43" fmla="*/ 3329279 w 11875678"/>
                <a:gd name="connsiteY43" fmla="*/ 5200575 h 6877877"/>
                <a:gd name="connsiteX44" fmla="*/ 3651055 w 11875678"/>
                <a:gd name="connsiteY44" fmla="*/ 5126225 h 6877877"/>
                <a:gd name="connsiteX45" fmla="*/ 5218166 w 11875678"/>
                <a:gd name="connsiteY45" fmla="*/ 3791021 h 6877877"/>
                <a:gd name="connsiteX46" fmla="*/ 5219713 w 11875678"/>
                <a:gd name="connsiteY46" fmla="*/ 3787923 h 6877877"/>
                <a:gd name="connsiteX47" fmla="*/ 5221260 w 11875678"/>
                <a:gd name="connsiteY47" fmla="*/ 3781727 h 6877877"/>
                <a:gd name="connsiteX48" fmla="*/ 5504362 w 11875678"/>
                <a:gd name="connsiteY48" fmla="*/ 2911211 h 6877877"/>
                <a:gd name="connsiteX49" fmla="*/ 5833873 w 11875678"/>
                <a:gd name="connsiteY49" fmla="*/ 1103574 h 6877877"/>
                <a:gd name="connsiteX50" fmla="*/ 5929787 w 11875678"/>
                <a:gd name="connsiteY50" fmla="*/ 152512 h 6877877"/>
                <a:gd name="connsiteX51" fmla="*/ 5937379 w 11875678"/>
                <a:gd name="connsiteY51" fmla="*/ 43886 h 6877877"/>
                <a:gd name="connsiteX52" fmla="*/ 5937379 w 11875678"/>
                <a:gd name="connsiteY52" fmla="*/ 0 h 687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1875678" h="6877877">
                  <a:moveTo>
                    <a:pt x="5937379" y="0"/>
                  </a:moveTo>
                  <a:lnTo>
                    <a:pt x="6299163" y="0"/>
                  </a:lnTo>
                  <a:lnTo>
                    <a:pt x="6299163" y="75800"/>
                  </a:lnTo>
                  <a:lnTo>
                    <a:pt x="6300422" y="189858"/>
                  </a:lnTo>
                  <a:lnTo>
                    <a:pt x="6299163" y="285303"/>
                  </a:lnTo>
                  <a:lnTo>
                    <a:pt x="6299163" y="310101"/>
                  </a:lnTo>
                  <a:lnTo>
                    <a:pt x="6298836" y="310101"/>
                  </a:lnTo>
                  <a:lnTo>
                    <a:pt x="6297529" y="409230"/>
                  </a:lnTo>
                  <a:cubicBezTo>
                    <a:pt x="6291395" y="635396"/>
                    <a:pt x="6274931" y="881337"/>
                    <a:pt x="6242660" y="1141567"/>
                  </a:cubicBezTo>
                  <a:cubicBezTo>
                    <a:pt x="6086409" y="2392805"/>
                    <a:pt x="5772360" y="3205800"/>
                    <a:pt x="5512458" y="3758636"/>
                  </a:cubicBezTo>
                  <a:cubicBezTo>
                    <a:pt x="5608374" y="3769476"/>
                    <a:pt x="5902311" y="3746248"/>
                    <a:pt x="6055468" y="3746248"/>
                  </a:cubicBezTo>
                  <a:cubicBezTo>
                    <a:pt x="6208625" y="3746248"/>
                    <a:pt x="7078060" y="3675014"/>
                    <a:pt x="7698423" y="3334330"/>
                  </a:cubicBezTo>
                  <a:cubicBezTo>
                    <a:pt x="7989266" y="3173280"/>
                    <a:pt x="8199663" y="2978161"/>
                    <a:pt x="8442548" y="2752071"/>
                  </a:cubicBezTo>
                  <a:cubicBezTo>
                    <a:pt x="8818478" y="2400548"/>
                    <a:pt x="9287231" y="1963854"/>
                    <a:pt x="10251035" y="1516319"/>
                  </a:cubicBezTo>
                  <a:cubicBezTo>
                    <a:pt x="10761558" y="1279389"/>
                    <a:pt x="11306115" y="1002197"/>
                    <a:pt x="11312303" y="703324"/>
                  </a:cubicBezTo>
                  <a:cubicBezTo>
                    <a:pt x="11318105" y="480477"/>
                    <a:pt x="11145445" y="310370"/>
                    <a:pt x="10900127" y="174820"/>
                  </a:cubicBezTo>
                  <a:lnTo>
                    <a:pt x="10684259" y="73474"/>
                  </a:lnTo>
                  <a:lnTo>
                    <a:pt x="10684259" y="74296"/>
                  </a:lnTo>
                  <a:lnTo>
                    <a:pt x="10606472" y="39718"/>
                  </a:lnTo>
                  <a:lnTo>
                    <a:pt x="10598002" y="36576"/>
                  </a:lnTo>
                  <a:lnTo>
                    <a:pt x="10599405" y="36576"/>
                  </a:lnTo>
                  <a:lnTo>
                    <a:pt x="10517124" y="0"/>
                  </a:lnTo>
                  <a:lnTo>
                    <a:pt x="10646318" y="0"/>
                  </a:lnTo>
                  <a:lnTo>
                    <a:pt x="10684259" y="0"/>
                  </a:lnTo>
                  <a:lnTo>
                    <a:pt x="11875678" y="0"/>
                  </a:lnTo>
                  <a:lnTo>
                    <a:pt x="11875678" y="36576"/>
                  </a:lnTo>
                  <a:lnTo>
                    <a:pt x="11875678" y="45719"/>
                  </a:lnTo>
                  <a:lnTo>
                    <a:pt x="11875678" y="6877877"/>
                  </a:lnTo>
                  <a:lnTo>
                    <a:pt x="2290895" y="6877877"/>
                  </a:lnTo>
                  <a:lnTo>
                    <a:pt x="2340825" y="6843948"/>
                  </a:lnTo>
                  <a:cubicBezTo>
                    <a:pt x="2563746" y="6654096"/>
                    <a:pt x="2678213" y="6317388"/>
                    <a:pt x="2677054" y="6012927"/>
                  </a:cubicBezTo>
                  <a:cubicBezTo>
                    <a:pt x="2677054" y="5909116"/>
                    <a:pt x="2673962" y="5813052"/>
                    <a:pt x="2666235" y="5726284"/>
                  </a:cubicBezTo>
                  <a:cubicBezTo>
                    <a:pt x="1941375" y="5963345"/>
                    <a:pt x="1409708" y="6225197"/>
                    <a:pt x="1004775" y="6480852"/>
                  </a:cubicBezTo>
                  <a:cubicBezTo>
                    <a:pt x="1124554" y="6643541"/>
                    <a:pt x="1246652" y="6776016"/>
                    <a:pt x="1382081" y="6867819"/>
                  </a:cubicBezTo>
                  <a:lnTo>
                    <a:pt x="1399251" y="6877877"/>
                  </a:lnTo>
                  <a:lnTo>
                    <a:pt x="0" y="6877877"/>
                  </a:lnTo>
                  <a:lnTo>
                    <a:pt x="12776" y="6865466"/>
                  </a:lnTo>
                  <a:cubicBezTo>
                    <a:pt x="178329" y="6707036"/>
                    <a:pt x="374121" y="6530745"/>
                    <a:pt x="628216" y="6348355"/>
                  </a:cubicBezTo>
                  <a:cubicBezTo>
                    <a:pt x="668438" y="6318924"/>
                    <a:pt x="710207" y="6289494"/>
                    <a:pt x="755070" y="6260064"/>
                  </a:cubicBezTo>
                  <a:lnTo>
                    <a:pt x="885018" y="6174871"/>
                  </a:lnTo>
                  <a:cubicBezTo>
                    <a:pt x="1290332" y="5919293"/>
                    <a:pt x="1824048" y="5657518"/>
                    <a:pt x="2557326" y="5420527"/>
                  </a:cubicBezTo>
                  <a:lnTo>
                    <a:pt x="2704291" y="5374058"/>
                  </a:lnTo>
                  <a:lnTo>
                    <a:pt x="2854350" y="5329139"/>
                  </a:lnTo>
                  <a:cubicBezTo>
                    <a:pt x="3004409" y="5285768"/>
                    <a:pt x="3162203" y="5242397"/>
                    <a:pt x="3329279" y="5200575"/>
                  </a:cubicBezTo>
                  <a:cubicBezTo>
                    <a:pt x="3440663" y="5172694"/>
                    <a:pt x="3547406" y="5147910"/>
                    <a:pt x="3651055" y="5126225"/>
                  </a:cubicBezTo>
                  <a:cubicBezTo>
                    <a:pt x="4333282" y="4975976"/>
                    <a:pt x="4785006" y="4875293"/>
                    <a:pt x="5218166" y="3791021"/>
                  </a:cubicBezTo>
                  <a:cubicBezTo>
                    <a:pt x="5218166" y="3789472"/>
                    <a:pt x="5218166" y="3787923"/>
                    <a:pt x="5219713" y="3787923"/>
                  </a:cubicBezTo>
                  <a:cubicBezTo>
                    <a:pt x="5219713" y="3784825"/>
                    <a:pt x="5221260" y="3783276"/>
                    <a:pt x="5221260" y="3781727"/>
                  </a:cubicBezTo>
                  <a:cubicBezTo>
                    <a:pt x="5224354" y="3777080"/>
                    <a:pt x="5352756" y="3498267"/>
                    <a:pt x="5504362" y="2911211"/>
                  </a:cubicBezTo>
                  <a:cubicBezTo>
                    <a:pt x="5615746" y="2480600"/>
                    <a:pt x="5739506" y="1882701"/>
                    <a:pt x="5833873" y="1103574"/>
                  </a:cubicBezTo>
                  <a:cubicBezTo>
                    <a:pt x="5880283" y="730275"/>
                    <a:pt x="5909676" y="415836"/>
                    <a:pt x="5929787" y="152512"/>
                  </a:cubicBezTo>
                  <a:lnTo>
                    <a:pt x="5937379" y="43886"/>
                  </a:lnTo>
                  <a:lnTo>
                    <a:pt x="5937379" y="0"/>
                  </a:lnTo>
                  <a:close/>
                </a:path>
              </a:pathLst>
            </a:custGeom>
            <a:solidFill>
              <a:srgbClr val="0A5A96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bg1"/>
                </a:solidFill>
                <a:latin typeface="+mn-lt"/>
              </a:rPr>
              <a:t>©2021 Albireo Pharma, Inc. All rights reserved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9071" y="5749717"/>
            <a:ext cx="1890965" cy="64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736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D4A3A6-99E5-1449-8E83-4E21DBC510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03C0A53D-4F9A-394E-8207-6B3033B2D82B}"/>
              </a:ext>
            </a:extLst>
          </p:cNvPr>
          <p:cNvGrpSpPr/>
          <p:nvPr userDrawn="1"/>
        </p:nvGrpSpPr>
        <p:grpSpPr>
          <a:xfrm>
            <a:off x="152615" y="0"/>
            <a:ext cx="12039385" cy="6858001"/>
            <a:chOff x="152615" y="0"/>
            <a:chExt cx="12039385" cy="685800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5381322C-9E23-DB4C-A6C6-248E05443DB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2615" y="0"/>
              <a:ext cx="6101087" cy="6858000"/>
            </a:xfrm>
            <a:custGeom>
              <a:avLst/>
              <a:gdLst>
                <a:gd name="connsiteX0" fmla="*/ 5955080 w 6101087"/>
                <a:gd name="connsiteY0" fmla="*/ 0 h 6858000"/>
                <a:gd name="connsiteX1" fmla="*/ 6101087 w 6101087"/>
                <a:gd name="connsiteY1" fmla="*/ 0 h 6858000"/>
                <a:gd name="connsiteX2" fmla="*/ 6101087 w 6101087"/>
                <a:gd name="connsiteY2" fmla="*/ 43759 h 6858000"/>
                <a:gd name="connsiteX3" fmla="*/ 6093495 w 6101087"/>
                <a:gd name="connsiteY3" fmla="*/ 152071 h 6858000"/>
                <a:gd name="connsiteX4" fmla="*/ 5997581 w 6101087"/>
                <a:gd name="connsiteY4" fmla="*/ 1100385 h 6858000"/>
                <a:gd name="connsiteX5" fmla="*/ 5668070 w 6101087"/>
                <a:gd name="connsiteY5" fmla="*/ 2902798 h 6858000"/>
                <a:gd name="connsiteX6" fmla="*/ 5384968 w 6101087"/>
                <a:gd name="connsiteY6" fmla="*/ 3770798 h 6858000"/>
                <a:gd name="connsiteX7" fmla="*/ 5383421 w 6101087"/>
                <a:gd name="connsiteY7" fmla="*/ 3776976 h 6858000"/>
                <a:gd name="connsiteX8" fmla="*/ 5381874 w 6101087"/>
                <a:gd name="connsiteY8" fmla="*/ 3780065 h 6858000"/>
                <a:gd name="connsiteX9" fmla="*/ 3814763 w 6101087"/>
                <a:gd name="connsiteY9" fmla="*/ 5111411 h 6858000"/>
                <a:gd name="connsiteX10" fmla="*/ 3492987 w 6101087"/>
                <a:gd name="connsiteY10" fmla="*/ 5185546 h 6858000"/>
                <a:gd name="connsiteX11" fmla="*/ 3018058 w 6101087"/>
                <a:gd name="connsiteY11" fmla="*/ 5313738 h 6858000"/>
                <a:gd name="connsiteX12" fmla="*/ 2867999 w 6101087"/>
                <a:gd name="connsiteY12" fmla="*/ 5358527 h 6858000"/>
                <a:gd name="connsiteX13" fmla="*/ 2721034 w 6101087"/>
                <a:gd name="connsiteY13" fmla="*/ 5404862 h 6858000"/>
                <a:gd name="connsiteX14" fmla="*/ 1048726 w 6101087"/>
                <a:gd name="connsiteY14" fmla="*/ 6157026 h 6858000"/>
                <a:gd name="connsiteX15" fmla="*/ 918778 w 6101087"/>
                <a:gd name="connsiteY15" fmla="*/ 6241973 h 6858000"/>
                <a:gd name="connsiteX16" fmla="*/ 791924 w 6101087"/>
                <a:gd name="connsiteY16" fmla="*/ 6330009 h 6858000"/>
                <a:gd name="connsiteX17" fmla="*/ 176484 w 6101087"/>
                <a:gd name="connsiteY17" fmla="*/ 6845625 h 6858000"/>
                <a:gd name="connsiteX18" fmla="*/ 163708 w 6101087"/>
                <a:gd name="connsiteY18" fmla="*/ 6858000 h 6858000"/>
                <a:gd name="connsiteX19" fmla="*/ 0 w 6101087"/>
                <a:gd name="connsiteY19" fmla="*/ 6858000 h 6858000"/>
                <a:gd name="connsiteX20" fmla="*/ 29966 w 6101087"/>
                <a:gd name="connsiteY20" fmla="*/ 6828890 h 6858000"/>
                <a:gd name="connsiteX21" fmla="*/ 645406 w 6101087"/>
                <a:gd name="connsiteY21" fmla="*/ 6311779 h 6858000"/>
                <a:gd name="connsiteX22" fmla="*/ 772260 w 6101087"/>
                <a:gd name="connsiteY22" fmla="*/ 6223488 h 6858000"/>
                <a:gd name="connsiteX23" fmla="*/ 902208 w 6101087"/>
                <a:gd name="connsiteY23" fmla="*/ 6138295 h 6858000"/>
                <a:gd name="connsiteX24" fmla="*/ 2574516 w 6101087"/>
                <a:gd name="connsiteY24" fmla="*/ 5383951 h 6858000"/>
                <a:gd name="connsiteX25" fmla="*/ 2721481 w 6101087"/>
                <a:gd name="connsiteY25" fmla="*/ 5337482 h 6858000"/>
                <a:gd name="connsiteX26" fmla="*/ 2871540 w 6101087"/>
                <a:gd name="connsiteY26" fmla="*/ 5292563 h 6858000"/>
                <a:gd name="connsiteX27" fmla="*/ 3346469 w 6101087"/>
                <a:gd name="connsiteY27" fmla="*/ 5163999 h 6858000"/>
                <a:gd name="connsiteX28" fmla="*/ 3668245 w 6101087"/>
                <a:gd name="connsiteY28" fmla="*/ 5089649 h 6858000"/>
                <a:gd name="connsiteX29" fmla="*/ 5235357 w 6101087"/>
                <a:gd name="connsiteY29" fmla="*/ 3754445 h 6858000"/>
                <a:gd name="connsiteX30" fmla="*/ 5236903 w 6101087"/>
                <a:gd name="connsiteY30" fmla="*/ 3751347 h 6858000"/>
                <a:gd name="connsiteX31" fmla="*/ 5238450 w 6101087"/>
                <a:gd name="connsiteY31" fmla="*/ 3745151 h 6858000"/>
                <a:gd name="connsiteX32" fmla="*/ 5521553 w 6101087"/>
                <a:gd name="connsiteY32" fmla="*/ 2874635 h 6858000"/>
                <a:gd name="connsiteX33" fmla="*/ 5851063 w 6101087"/>
                <a:gd name="connsiteY33" fmla="*/ 1066998 h 6858000"/>
                <a:gd name="connsiteX34" fmla="*/ 5946977 w 6101087"/>
                <a:gd name="connsiteY34" fmla="*/ 115936 h 6858000"/>
                <a:gd name="connsiteX35" fmla="*/ 5955080 w 6101087"/>
                <a:gd name="connsiteY35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101087" h="6858000">
                  <a:moveTo>
                    <a:pt x="5955080" y="0"/>
                  </a:moveTo>
                  <a:lnTo>
                    <a:pt x="6101087" y="0"/>
                  </a:lnTo>
                  <a:lnTo>
                    <a:pt x="6101087" y="43759"/>
                  </a:lnTo>
                  <a:lnTo>
                    <a:pt x="6093495" y="152071"/>
                  </a:lnTo>
                  <a:cubicBezTo>
                    <a:pt x="6073384" y="414634"/>
                    <a:pt x="6043991" y="728165"/>
                    <a:pt x="5997581" y="1100385"/>
                  </a:cubicBezTo>
                  <a:cubicBezTo>
                    <a:pt x="5903214" y="1877260"/>
                    <a:pt x="5779454" y="2473431"/>
                    <a:pt x="5668070" y="2902798"/>
                  </a:cubicBezTo>
                  <a:cubicBezTo>
                    <a:pt x="5516464" y="3488157"/>
                    <a:pt x="5388062" y="3766164"/>
                    <a:pt x="5384968" y="3770798"/>
                  </a:cubicBezTo>
                  <a:cubicBezTo>
                    <a:pt x="5384968" y="3772342"/>
                    <a:pt x="5383421" y="3773887"/>
                    <a:pt x="5383421" y="3776976"/>
                  </a:cubicBezTo>
                  <a:cubicBezTo>
                    <a:pt x="5381874" y="3776976"/>
                    <a:pt x="5381874" y="3778521"/>
                    <a:pt x="5381874" y="3780065"/>
                  </a:cubicBezTo>
                  <a:cubicBezTo>
                    <a:pt x="4948714" y="4861204"/>
                    <a:pt x="4496990" y="4961596"/>
                    <a:pt x="3814763" y="5111411"/>
                  </a:cubicBezTo>
                  <a:cubicBezTo>
                    <a:pt x="3711114" y="5133033"/>
                    <a:pt x="3604371" y="5157745"/>
                    <a:pt x="3492987" y="5185546"/>
                  </a:cubicBezTo>
                  <a:cubicBezTo>
                    <a:pt x="3325911" y="5227247"/>
                    <a:pt x="3168117" y="5270492"/>
                    <a:pt x="3018058" y="5313738"/>
                  </a:cubicBezTo>
                  <a:lnTo>
                    <a:pt x="2867999" y="5358527"/>
                  </a:lnTo>
                  <a:lnTo>
                    <a:pt x="2721034" y="5404862"/>
                  </a:lnTo>
                  <a:cubicBezTo>
                    <a:pt x="1987756" y="5641168"/>
                    <a:pt x="1454040" y="5902187"/>
                    <a:pt x="1048726" y="6157026"/>
                  </a:cubicBezTo>
                  <a:lnTo>
                    <a:pt x="918778" y="6241973"/>
                  </a:lnTo>
                  <a:cubicBezTo>
                    <a:pt x="873915" y="6271318"/>
                    <a:pt x="832146" y="6300663"/>
                    <a:pt x="791924" y="6330009"/>
                  </a:cubicBezTo>
                  <a:cubicBezTo>
                    <a:pt x="537829" y="6511871"/>
                    <a:pt x="342037" y="6687653"/>
                    <a:pt x="176484" y="6845625"/>
                  </a:cubicBezTo>
                  <a:lnTo>
                    <a:pt x="163708" y="6858000"/>
                  </a:lnTo>
                  <a:lnTo>
                    <a:pt x="0" y="6858000"/>
                  </a:lnTo>
                  <a:lnTo>
                    <a:pt x="29966" y="6828890"/>
                  </a:lnTo>
                  <a:cubicBezTo>
                    <a:pt x="195519" y="6670460"/>
                    <a:pt x="391311" y="6494169"/>
                    <a:pt x="645406" y="6311779"/>
                  </a:cubicBezTo>
                  <a:cubicBezTo>
                    <a:pt x="685628" y="6282348"/>
                    <a:pt x="727397" y="6252918"/>
                    <a:pt x="772260" y="6223488"/>
                  </a:cubicBezTo>
                  <a:cubicBezTo>
                    <a:pt x="814029" y="6195607"/>
                    <a:pt x="857345" y="6167725"/>
                    <a:pt x="902208" y="6138295"/>
                  </a:cubicBezTo>
                  <a:cubicBezTo>
                    <a:pt x="1307522" y="5882717"/>
                    <a:pt x="1841238" y="5620942"/>
                    <a:pt x="2574516" y="5383951"/>
                  </a:cubicBezTo>
                  <a:lnTo>
                    <a:pt x="2721481" y="5337482"/>
                  </a:lnTo>
                  <a:cubicBezTo>
                    <a:pt x="2770985" y="5321993"/>
                    <a:pt x="2820489" y="5308052"/>
                    <a:pt x="2871540" y="5292563"/>
                  </a:cubicBezTo>
                  <a:cubicBezTo>
                    <a:pt x="3021599" y="5249192"/>
                    <a:pt x="3179393" y="5205821"/>
                    <a:pt x="3346469" y="5163999"/>
                  </a:cubicBezTo>
                  <a:cubicBezTo>
                    <a:pt x="3457853" y="5136118"/>
                    <a:pt x="3564596" y="5111334"/>
                    <a:pt x="3668245" y="5089649"/>
                  </a:cubicBezTo>
                  <a:cubicBezTo>
                    <a:pt x="4350473" y="4939400"/>
                    <a:pt x="4802196" y="4838717"/>
                    <a:pt x="5235357" y="3754445"/>
                  </a:cubicBezTo>
                  <a:cubicBezTo>
                    <a:pt x="5235357" y="3752896"/>
                    <a:pt x="5235357" y="3751347"/>
                    <a:pt x="5236903" y="3751347"/>
                  </a:cubicBezTo>
                  <a:cubicBezTo>
                    <a:pt x="5236903" y="3748249"/>
                    <a:pt x="5238450" y="3746700"/>
                    <a:pt x="5238450" y="3745151"/>
                  </a:cubicBezTo>
                  <a:cubicBezTo>
                    <a:pt x="5241544" y="3740504"/>
                    <a:pt x="5369946" y="3461691"/>
                    <a:pt x="5521553" y="2874635"/>
                  </a:cubicBezTo>
                  <a:cubicBezTo>
                    <a:pt x="5632936" y="2444024"/>
                    <a:pt x="5756696" y="1846125"/>
                    <a:pt x="5851063" y="1066998"/>
                  </a:cubicBezTo>
                  <a:cubicBezTo>
                    <a:pt x="5897473" y="693699"/>
                    <a:pt x="5926866" y="379260"/>
                    <a:pt x="5946977" y="115936"/>
                  </a:cubicBezTo>
                  <a:lnTo>
                    <a:pt x="5955080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D25EAC77-0D0A-EA45-AAD2-4E83D0CEE7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28780" y="1"/>
              <a:ext cx="5799986" cy="3750647"/>
            </a:xfrm>
            <a:custGeom>
              <a:avLst/>
              <a:gdLst>
                <a:gd name="connsiteX0" fmla="*/ 4939026 w 5799986"/>
                <a:gd name="connsiteY0" fmla="*/ 0 h 3750647"/>
                <a:gd name="connsiteX1" fmla="*/ 5004666 w 5799986"/>
                <a:gd name="connsiteY1" fmla="*/ 0 h 3750647"/>
                <a:gd name="connsiteX2" fmla="*/ 5086947 w 5799986"/>
                <a:gd name="connsiteY2" fmla="*/ 36470 h 3750647"/>
                <a:gd name="connsiteX3" fmla="*/ 5085544 w 5799986"/>
                <a:gd name="connsiteY3" fmla="*/ 36470 h 3750647"/>
                <a:gd name="connsiteX4" fmla="*/ 5094014 w 5799986"/>
                <a:gd name="connsiteY4" fmla="*/ 39603 h 3750647"/>
                <a:gd name="connsiteX5" fmla="*/ 5171801 w 5799986"/>
                <a:gd name="connsiteY5" fmla="*/ 74081 h 3750647"/>
                <a:gd name="connsiteX6" fmla="*/ 5171801 w 5799986"/>
                <a:gd name="connsiteY6" fmla="*/ 73262 h 3750647"/>
                <a:gd name="connsiteX7" fmla="*/ 5387669 w 5799986"/>
                <a:gd name="connsiteY7" fmla="*/ 174315 h 3750647"/>
                <a:gd name="connsiteX8" fmla="*/ 5799845 w 5799986"/>
                <a:gd name="connsiteY8" fmla="*/ 701291 h 3750647"/>
                <a:gd name="connsiteX9" fmla="*/ 4738577 w 5799986"/>
                <a:gd name="connsiteY9" fmla="*/ 1511937 h 3750647"/>
                <a:gd name="connsiteX10" fmla="*/ 2930090 w 5799986"/>
                <a:gd name="connsiteY10" fmla="*/ 2744118 h 3750647"/>
                <a:gd name="connsiteX11" fmla="*/ 2185965 w 5799986"/>
                <a:gd name="connsiteY11" fmla="*/ 3324694 h 3750647"/>
                <a:gd name="connsiteX12" fmla="*/ 543010 w 5799986"/>
                <a:gd name="connsiteY12" fmla="*/ 3735422 h 3750647"/>
                <a:gd name="connsiteX13" fmla="*/ 0 w 5799986"/>
                <a:gd name="connsiteY13" fmla="*/ 3747774 h 3750647"/>
                <a:gd name="connsiteX14" fmla="*/ 12759 w 5799986"/>
                <a:gd name="connsiteY14" fmla="*/ 3719688 h 3750647"/>
                <a:gd name="connsiteX15" fmla="*/ 71170 w 5799986"/>
                <a:gd name="connsiteY15" fmla="*/ 3716450 h 3750647"/>
                <a:gd name="connsiteX16" fmla="*/ 396492 w 5799986"/>
                <a:gd name="connsiteY16" fmla="*/ 3709672 h 3750647"/>
                <a:gd name="connsiteX17" fmla="*/ 2039447 w 5799986"/>
                <a:gd name="connsiteY17" fmla="*/ 3297754 h 3750647"/>
                <a:gd name="connsiteX18" fmla="*/ 2783572 w 5799986"/>
                <a:gd name="connsiteY18" fmla="*/ 2715495 h 3750647"/>
                <a:gd name="connsiteX19" fmla="*/ 4592059 w 5799986"/>
                <a:gd name="connsiteY19" fmla="*/ 1479743 h 3750647"/>
                <a:gd name="connsiteX20" fmla="*/ 5653327 w 5799986"/>
                <a:gd name="connsiteY20" fmla="*/ 666748 h 3750647"/>
                <a:gd name="connsiteX21" fmla="*/ 4975531 w 5799986"/>
                <a:gd name="connsiteY21" fmla="*/ 13540 h 3750647"/>
                <a:gd name="connsiteX22" fmla="*/ 4939026 w 5799986"/>
                <a:gd name="connsiteY22" fmla="*/ 0 h 375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799986" h="3750647">
                  <a:moveTo>
                    <a:pt x="4939026" y="0"/>
                  </a:moveTo>
                  <a:lnTo>
                    <a:pt x="5004666" y="0"/>
                  </a:lnTo>
                  <a:lnTo>
                    <a:pt x="5086947" y="36470"/>
                  </a:lnTo>
                  <a:lnTo>
                    <a:pt x="5085544" y="36470"/>
                  </a:lnTo>
                  <a:lnTo>
                    <a:pt x="5094014" y="39603"/>
                  </a:lnTo>
                  <a:lnTo>
                    <a:pt x="5171801" y="74081"/>
                  </a:lnTo>
                  <a:lnTo>
                    <a:pt x="5171801" y="73262"/>
                  </a:lnTo>
                  <a:lnTo>
                    <a:pt x="5387669" y="174315"/>
                  </a:lnTo>
                  <a:cubicBezTo>
                    <a:pt x="5632987" y="309473"/>
                    <a:pt x="5805647" y="479088"/>
                    <a:pt x="5799845" y="701291"/>
                  </a:cubicBezTo>
                  <a:cubicBezTo>
                    <a:pt x="5793657" y="999301"/>
                    <a:pt x="5249100" y="1275692"/>
                    <a:pt x="4738577" y="1511937"/>
                  </a:cubicBezTo>
                  <a:cubicBezTo>
                    <a:pt x="3774773" y="1958179"/>
                    <a:pt x="3306020" y="2393611"/>
                    <a:pt x="2930090" y="2744118"/>
                  </a:cubicBezTo>
                  <a:cubicBezTo>
                    <a:pt x="2687205" y="2969554"/>
                    <a:pt x="2476808" y="3164109"/>
                    <a:pt x="2185965" y="3324694"/>
                  </a:cubicBezTo>
                  <a:cubicBezTo>
                    <a:pt x="1565602" y="3664393"/>
                    <a:pt x="696167" y="3735422"/>
                    <a:pt x="543010" y="3735422"/>
                  </a:cubicBezTo>
                  <a:cubicBezTo>
                    <a:pt x="389853" y="3735422"/>
                    <a:pt x="95916" y="3758582"/>
                    <a:pt x="0" y="3747774"/>
                  </a:cubicBezTo>
                  <a:lnTo>
                    <a:pt x="12759" y="3719688"/>
                  </a:lnTo>
                  <a:lnTo>
                    <a:pt x="71170" y="3716450"/>
                  </a:lnTo>
                  <a:cubicBezTo>
                    <a:pt x="142899" y="3712939"/>
                    <a:pt x="243916" y="3709672"/>
                    <a:pt x="396492" y="3709672"/>
                  </a:cubicBezTo>
                  <a:cubicBezTo>
                    <a:pt x="803363" y="3709672"/>
                    <a:pt x="1419084" y="3638438"/>
                    <a:pt x="2039447" y="3297754"/>
                  </a:cubicBezTo>
                  <a:cubicBezTo>
                    <a:pt x="2330290" y="3136704"/>
                    <a:pt x="2540687" y="2941585"/>
                    <a:pt x="2783572" y="2715495"/>
                  </a:cubicBezTo>
                  <a:cubicBezTo>
                    <a:pt x="3159502" y="2363972"/>
                    <a:pt x="3628255" y="1927278"/>
                    <a:pt x="4592059" y="1479743"/>
                  </a:cubicBezTo>
                  <a:cubicBezTo>
                    <a:pt x="5102582" y="1242813"/>
                    <a:pt x="5647139" y="965621"/>
                    <a:pt x="5653327" y="666748"/>
                  </a:cubicBezTo>
                  <a:cubicBezTo>
                    <a:pt x="5661063" y="369618"/>
                    <a:pt x="5351534" y="166249"/>
                    <a:pt x="4975531" y="13540"/>
                  </a:cubicBezTo>
                  <a:lnTo>
                    <a:pt x="4939026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B730771-D450-D742-8170-4DE00472B7E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36124" y="5709736"/>
              <a:ext cx="557260" cy="1148265"/>
            </a:xfrm>
            <a:custGeom>
              <a:avLst/>
              <a:gdLst>
                <a:gd name="connsiteX0" fmla="*/ 546433 w 557260"/>
                <a:gd name="connsiteY0" fmla="*/ 0 h 1148265"/>
                <a:gd name="connsiteX1" fmla="*/ 557252 w 557260"/>
                <a:gd name="connsiteY1" fmla="*/ 285815 h 1148265"/>
                <a:gd name="connsiteX2" fmla="*/ 221023 w 557260"/>
                <a:gd name="connsiteY2" fmla="*/ 1114434 h 1148265"/>
                <a:gd name="connsiteX3" fmla="*/ 171093 w 557260"/>
                <a:gd name="connsiteY3" fmla="*/ 1148265 h 1148265"/>
                <a:gd name="connsiteX4" fmla="*/ 0 w 557260"/>
                <a:gd name="connsiteY4" fmla="*/ 1148265 h 1148265"/>
                <a:gd name="connsiteX5" fmla="*/ 74505 w 557260"/>
                <a:gd name="connsiteY5" fmla="*/ 1097637 h 1148265"/>
                <a:gd name="connsiteX6" fmla="*/ 410734 w 557260"/>
                <a:gd name="connsiteY6" fmla="*/ 266616 h 1148265"/>
                <a:gd name="connsiteX7" fmla="*/ 408222 w 557260"/>
                <a:gd name="connsiteY7" fmla="*/ 116903 h 1148265"/>
                <a:gd name="connsiteX8" fmla="*/ 404078 w 557260"/>
                <a:gd name="connsiteY8" fmla="*/ 48593 h 1148265"/>
                <a:gd name="connsiteX9" fmla="*/ 546433 w 557260"/>
                <a:gd name="connsiteY9" fmla="*/ 0 h 114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7260" h="1148265">
                  <a:moveTo>
                    <a:pt x="546433" y="0"/>
                  </a:moveTo>
                  <a:cubicBezTo>
                    <a:pt x="554160" y="86518"/>
                    <a:pt x="557252" y="182304"/>
                    <a:pt x="557252" y="285815"/>
                  </a:cubicBezTo>
                  <a:cubicBezTo>
                    <a:pt x="558411" y="589396"/>
                    <a:pt x="443944" y="925131"/>
                    <a:pt x="221023" y="1114434"/>
                  </a:cubicBezTo>
                  <a:lnTo>
                    <a:pt x="171093" y="1148265"/>
                  </a:lnTo>
                  <a:lnTo>
                    <a:pt x="0" y="1148265"/>
                  </a:lnTo>
                  <a:lnTo>
                    <a:pt x="74505" y="1097637"/>
                  </a:lnTo>
                  <a:cubicBezTo>
                    <a:pt x="297426" y="907785"/>
                    <a:pt x="411893" y="571077"/>
                    <a:pt x="410734" y="266616"/>
                  </a:cubicBezTo>
                  <a:cubicBezTo>
                    <a:pt x="410734" y="214711"/>
                    <a:pt x="409961" y="164742"/>
                    <a:pt x="408222" y="116903"/>
                  </a:cubicBezTo>
                  <a:lnTo>
                    <a:pt x="404078" y="48593"/>
                  </a:lnTo>
                  <a:lnTo>
                    <a:pt x="546433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96DEB0EA-5EEC-1C42-9684-EA5BDB5FD4A1}"/>
                </a:ext>
              </a:extLst>
            </p:cNvPr>
            <p:cNvSpPr/>
            <p:nvPr userDrawn="1"/>
          </p:nvSpPr>
          <p:spPr>
            <a:xfrm>
              <a:off x="316322" y="0"/>
              <a:ext cx="11875678" cy="6858000"/>
            </a:xfrm>
            <a:custGeom>
              <a:avLst/>
              <a:gdLst>
                <a:gd name="connsiteX0" fmla="*/ 5937379 w 11875678"/>
                <a:gd name="connsiteY0" fmla="*/ 0 h 6877877"/>
                <a:gd name="connsiteX1" fmla="*/ 6299163 w 11875678"/>
                <a:gd name="connsiteY1" fmla="*/ 0 h 6877877"/>
                <a:gd name="connsiteX2" fmla="*/ 6299163 w 11875678"/>
                <a:gd name="connsiteY2" fmla="*/ 75800 h 6877877"/>
                <a:gd name="connsiteX3" fmla="*/ 6300422 w 11875678"/>
                <a:gd name="connsiteY3" fmla="*/ 189858 h 6877877"/>
                <a:gd name="connsiteX4" fmla="*/ 6299163 w 11875678"/>
                <a:gd name="connsiteY4" fmla="*/ 285303 h 6877877"/>
                <a:gd name="connsiteX5" fmla="*/ 6299163 w 11875678"/>
                <a:gd name="connsiteY5" fmla="*/ 310101 h 6877877"/>
                <a:gd name="connsiteX6" fmla="*/ 6298836 w 11875678"/>
                <a:gd name="connsiteY6" fmla="*/ 310101 h 6877877"/>
                <a:gd name="connsiteX7" fmla="*/ 6297529 w 11875678"/>
                <a:gd name="connsiteY7" fmla="*/ 409230 h 6877877"/>
                <a:gd name="connsiteX8" fmla="*/ 6242660 w 11875678"/>
                <a:gd name="connsiteY8" fmla="*/ 1141567 h 6877877"/>
                <a:gd name="connsiteX9" fmla="*/ 5512458 w 11875678"/>
                <a:gd name="connsiteY9" fmla="*/ 3758636 h 6877877"/>
                <a:gd name="connsiteX10" fmla="*/ 6055468 w 11875678"/>
                <a:gd name="connsiteY10" fmla="*/ 3746248 h 6877877"/>
                <a:gd name="connsiteX11" fmla="*/ 7698423 w 11875678"/>
                <a:gd name="connsiteY11" fmla="*/ 3334330 h 6877877"/>
                <a:gd name="connsiteX12" fmla="*/ 8442548 w 11875678"/>
                <a:gd name="connsiteY12" fmla="*/ 2752071 h 6877877"/>
                <a:gd name="connsiteX13" fmla="*/ 10251035 w 11875678"/>
                <a:gd name="connsiteY13" fmla="*/ 1516319 h 6877877"/>
                <a:gd name="connsiteX14" fmla="*/ 11312303 w 11875678"/>
                <a:gd name="connsiteY14" fmla="*/ 703324 h 6877877"/>
                <a:gd name="connsiteX15" fmla="*/ 10900127 w 11875678"/>
                <a:gd name="connsiteY15" fmla="*/ 174820 h 6877877"/>
                <a:gd name="connsiteX16" fmla="*/ 10684259 w 11875678"/>
                <a:gd name="connsiteY16" fmla="*/ 73474 h 6877877"/>
                <a:gd name="connsiteX17" fmla="*/ 10684259 w 11875678"/>
                <a:gd name="connsiteY17" fmla="*/ 74296 h 6877877"/>
                <a:gd name="connsiteX18" fmla="*/ 10606472 w 11875678"/>
                <a:gd name="connsiteY18" fmla="*/ 39718 h 6877877"/>
                <a:gd name="connsiteX19" fmla="*/ 10598002 w 11875678"/>
                <a:gd name="connsiteY19" fmla="*/ 36576 h 6877877"/>
                <a:gd name="connsiteX20" fmla="*/ 10599405 w 11875678"/>
                <a:gd name="connsiteY20" fmla="*/ 36576 h 6877877"/>
                <a:gd name="connsiteX21" fmla="*/ 10517124 w 11875678"/>
                <a:gd name="connsiteY21" fmla="*/ 0 h 6877877"/>
                <a:gd name="connsiteX22" fmla="*/ 10646318 w 11875678"/>
                <a:gd name="connsiteY22" fmla="*/ 0 h 6877877"/>
                <a:gd name="connsiteX23" fmla="*/ 10684259 w 11875678"/>
                <a:gd name="connsiteY23" fmla="*/ 0 h 6877877"/>
                <a:gd name="connsiteX24" fmla="*/ 11875678 w 11875678"/>
                <a:gd name="connsiteY24" fmla="*/ 0 h 6877877"/>
                <a:gd name="connsiteX25" fmla="*/ 11875678 w 11875678"/>
                <a:gd name="connsiteY25" fmla="*/ 36576 h 6877877"/>
                <a:gd name="connsiteX26" fmla="*/ 11875678 w 11875678"/>
                <a:gd name="connsiteY26" fmla="*/ 45719 h 6877877"/>
                <a:gd name="connsiteX27" fmla="*/ 11875678 w 11875678"/>
                <a:gd name="connsiteY27" fmla="*/ 6877877 h 6877877"/>
                <a:gd name="connsiteX28" fmla="*/ 2290895 w 11875678"/>
                <a:gd name="connsiteY28" fmla="*/ 6877877 h 6877877"/>
                <a:gd name="connsiteX29" fmla="*/ 2340825 w 11875678"/>
                <a:gd name="connsiteY29" fmla="*/ 6843948 h 6877877"/>
                <a:gd name="connsiteX30" fmla="*/ 2677054 w 11875678"/>
                <a:gd name="connsiteY30" fmla="*/ 6012927 h 6877877"/>
                <a:gd name="connsiteX31" fmla="*/ 2666235 w 11875678"/>
                <a:gd name="connsiteY31" fmla="*/ 5726284 h 6877877"/>
                <a:gd name="connsiteX32" fmla="*/ 1004775 w 11875678"/>
                <a:gd name="connsiteY32" fmla="*/ 6480852 h 6877877"/>
                <a:gd name="connsiteX33" fmla="*/ 1382081 w 11875678"/>
                <a:gd name="connsiteY33" fmla="*/ 6867819 h 6877877"/>
                <a:gd name="connsiteX34" fmla="*/ 1399251 w 11875678"/>
                <a:gd name="connsiteY34" fmla="*/ 6877877 h 6877877"/>
                <a:gd name="connsiteX35" fmla="*/ 0 w 11875678"/>
                <a:gd name="connsiteY35" fmla="*/ 6877877 h 6877877"/>
                <a:gd name="connsiteX36" fmla="*/ 12776 w 11875678"/>
                <a:gd name="connsiteY36" fmla="*/ 6865466 h 6877877"/>
                <a:gd name="connsiteX37" fmla="*/ 628216 w 11875678"/>
                <a:gd name="connsiteY37" fmla="*/ 6348355 h 6877877"/>
                <a:gd name="connsiteX38" fmla="*/ 755070 w 11875678"/>
                <a:gd name="connsiteY38" fmla="*/ 6260064 h 6877877"/>
                <a:gd name="connsiteX39" fmla="*/ 885018 w 11875678"/>
                <a:gd name="connsiteY39" fmla="*/ 6174871 h 6877877"/>
                <a:gd name="connsiteX40" fmla="*/ 2557326 w 11875678"/>
                <a:gd name="connsiteY40" fmla="*/ 5420527 h 6877877"/>
                <a:gd name="connsiteX41" fmla="*/ 2704291 w 11875678"/>
                <a:gd name="connsiteY41" fmla="*/ 5374058 h 6877877"/>
                <a:gd name="connsiteX42" fmla="*/ 2854350 w 11875678"/>
                <a:gd name="connsiteY42" fmla="*/ 5329139 h 6877877"/>
                <a:gd name="connsiteX43" fmla="*/ 3329279 w 11875678"/>
                <a:gd name="connsiteY43" fmla="*/ 5200575 h 6877877"/>
                <a:gd name="connsiteX44" fmla="*/ 3651055 w 11875678"/>
                <a:gd name="connsiteY44" fmla="*/ 5126225 h 6877877"/>
                <a:gd name="connsiteX45" fmla="*/ 5218166 w 11875678"/>
                <a:gd name="connsiteY45" fmla="*/ 3791021 h 6877877"/>
                <a:gd name="connsiteX46" fmla="*/ 5219713 w 11875678"/>
                <a:gd name="connsiteY46" fmla="*/ 3787923 h 6877877"/>
                <a:gd name="connsiteX47" fmla="*/ 5221260 w 11875678"/>
                <a:gd name="connsiteY47" fmla="*/ 3781727 h 6877877"/>
                <a:gd name="connsiteX48" fmla="*/ 5504362 w 11875678"/>
                <a:gd name="connsiteY48" fmla="*/ 2911211 h 6877877"/>
                <a:gd name="connsiteX49" fmla="*/ 5833873 w 11875678"/>
                <a:gd name="connsiteY49" fmla="*/ 1103574 h 6877877"/>
                <a:gd name="connsiteX50" fmla="*/ 5929787 w 11875678"/>
                <a:gd name="connsiteY50" fmla="*/ 152512 h 6877877"/>
                <a:gd name="connsiteX51" fmla="*/ 5937379 w 11875678"/>
                <a:gd name="connsiteY51" fmla="*/ 43886 h 6877877"/>
                <a:gd name="connsiteX52" fmla="*/ 5937379 w 11875678"/>
                <a:gd name="connsiteY52" fmla="*/ 0 h 687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1875678" h="6877877">
                  <a:moveTo>
                    <a:pt x="5937379" y="0"/>
                  </a:moveTo>
                  <a:lnTo>
                    <a:pt x="6299163" y="0"/>
                  </a:lnTo>
                  <a:lnTo>
                    <a:pt x="6299163" y="75800"/>
                  </a:lnTo>
                  <a:lnTo>
                    <a:pt x="6300422" y="189858"/>
                  </a:lnTo>
                  <a:lnTo>
                    <a:pt x="6299163" y="285303"/>
                  </a:lnTo>
                  <a:lnTo>
                    <a:pt x="6299163" y="310101"/>
                  </a:lnTo>
                  <a:lnTo>
                    <a:pt x="6298836" y="310101"/>
                  </a:lnTo>
                  <a:lnTo>
                    <a:pt x="6297529" y="409230"/>
                  </a:lnTo>
                  <a:cubicBezTo>
                    <a:pt x="6291395" y="635396"/>
                    <a:pt x="6274931" y="881337"/>
                    <a:pt x="6242660" y="1141567"/>
                  </a:cubicBezTo>
                  <a:cubicBezTo>
                    <a:pt x="6086409" y="2392805"/>
                    <a:pt x="5772360" y="3205800"/>
                    <a:pt x="5512458" y="3758636"/>
                  </a:cubicBezTo>
                  <a:cubicBezTo>
                    <a:pt x="5608374" y="3769476"/>
                    <a:pt x="5902311" y="3746248"/>
                    <a:pt x="6055468" y="3746248"/>
                  </a:cubicBezTo>
                  <a:cubicBezTo>
                    <a:pt x="6208625" y="3746248"/>
                    <a:pt x="7078060" y="3675014"/>
                    <a:pt x="7698423" y="3334330"/>
                  </a:cubicBezTo>
                  <a:cubicBezTo>
                    <a:pt x="7989266" y="3173280"/>
                    <a:pt x="8199663" y="2978161"/>
                    <a:pt x="8442548" y="2752071"/>
                  </a:cubicBezTo>
                  <a:cubicBezTo>
                    <a:pt x="8818478" y="2400548"/>
                    <a:pt x="9287231" y="1963854"/>
                    <a:pt x="10251035" y="1516319"/>
                  </a:cubicBezTo>
                  <a:cubicBezTo>
                    <a:pt x="10761558" y="1279389"/>
                    <a:pt x="11306115" y="1002197"/>
                    <a:pt x="11312303" y="703324"/>
                  </a:cubicBezTo>
                  <a:cubicBezTo>
                    <a:pt x="11318105" y="480477"/>
                    <a:pt x="11145445" y="310370"/>
                    <a:pt x="10900127" y="174820"/>
                  </a:cubicBezTo>
                  <a:lnTo>
                    <a:pt x="10684259" y="73474"/>
                  </a:lnTo>
                  <a:lnTo>
                    <a:pt x="10684259" y="74296"/>
                  </a:lnTo>
                  <a:lnTo>
                    <a:pt x="10606472" y="39718"/>
                  </a:lnTo>
                  <a:lnTo>
                    <a:pt x="10598002" y="36576"/>
                  </a:lnTo>
                  <a:lnTo>
                    <a:pt x="10599405" y="36576"/>
                  </a:lnTo>
                  <a:lnTo>
                    <a:pt x="10517124" y="0"/>
                  </a:lnTo>
                  <a:lnTo>
                    <a:pt x="10646318" y="0"/>
                  </a:lnTo>
                  <a:lnTo>
                    <a:pt x="10684259" y="0"/>
                  </a:lnTo>
                  <a:lnTo>
                    <a:pt x="11875678" y="0"/>
                  </a:lnTo>
                  <a:lnTo>
                    <a:pt x="11875678" y="36576"/>
                  </a:lnTo>
                  <a:lnTo>
                    <a:pt x="11875678" y="45719"/>
                  </a:lnTo>
                  <a:lnTo>
                    <a:pt x="11875678" y="6877877"/>
                  </a:lnTo>
                  <a:lnTo>
                    <a:pt x="2290895" y="6877877"/>
                  </a:lnTo>
                  <a:lnTo>
                    <a:pt x="2340825" y="6843948"/>
                  </a:lnTo>
                  <a:cubicBezTo>
                    <a:pt x="2563746" y="6654096"/>
                    <a:pt x="2678213" y="6317388"/>
                    <a:pt x="2677054" y="6012927"/>
                  </a:cubicBezTo>
                  <a:cubicBezTo>
                    <a:pt x="2677054" y="5909116"/>
                    <a:pt x="2673962" y="5813052"/>
                    <a:pt x="2666235" y="5726284"/>
                  </a:cubicBezTo>
                  <a:cubicBezTo>
                    <a:pt x="1941375" y="5963345"/>
                    <a:pt x="1409708" y="6225197"/>
                    <a:pt x="1004775" y="6480852"/>
                  </a:cubicBezTo>
                  <a:cubicBezTo>
                    <a:pt x="1124554" y="6643541"/>
                    <a:pt x="1246652" y="6776016"/>
                    <a:pt x="1382081" y="6867819"/>
                  </a:cubicBezTo>
                  <a:lnTo>
                    <a:pt x="1399251" y="6877877"/>
                  </a:lnTo>
                  <a:lnTo>
                    <a:pt x="0" y="6877877"/>
                  </a:lnTo>
                  <a:lnTo>
                    <a:pt x="12776" y="6865466"/>
                  </a:lnTo>
                  <a:cubicBezTo>
                    <a:pt x="178329" y="6707036"/>
                    <a:pt x="374121" y="6530745"/>
                    <a:pt x="628216" y="6348355"/>
                  </a:cubicBezTo>
                  <a:cubicBezTo>
                    <a:pt x="668438" y="6318924"/>
                    <a:pt x="710207" y="6289494"/>
                    <a:pt x="755070" y="6260064"/>
                  </a:cubicBezTo>
                  <a:lnTo>
                    <a:pt x="885018" y="6174871"/>
                  </a:lnTo>
                  <a:cubicBezTo>
                    <a:pt x="1290332" y="5919293"/>
                    <a:pt x="1824048" y="5657518"/>
                    <a:pt x="2557326" y="5420527"/>
                  </a:cubicBezTo>
                  <a:lnTo>
                    <a:pt x="2704291" y="5374058"/>
                  </a:lnTo>
                  <a:lnTo>
                    <a:pt x="2854350" y="5329139"/>
                  </a:lnTo>
                  <a:cubicBezTo>
                    <a:pt x="3004409" y="5285768"/>
                    <a:pt x="3162203" y="5242397"/>
                    <a:pt x="3329279" y="5200575"/>
                  </a:cubicBezTo>
                  <a:cubicBezTo>
                    <a:pt x="3440663" y="5172694"/>
                    <a:pt x="3547406" y="5147910"/>
                    <a:pt x="3651055" y="5126225"/>
                  </a:cubicBezTo>
                  <a:cubicBezTo>
                    <a:pt x="4333282" y="4975976"/>
                    <a:pt x="4785006" y="4875293"/>
                    <a:pt x="5218166" y="3791021"/>
                  </a:cubicBezTo>
                  <a:cubicBezTo>
                    <a:pt x="5218166" y="3789472"/>
                    <a:pt x="5218166" y="3787923"/>
                    <a:pt x="5219713" y="3787923"/>
                  </a:cubicBezTo>
                  <a:cubicBezTo>
                    <a:pt x="5219713" y="3784825"/>
                    <a:pt x="5221260" y="3783276"/>
                    <a:pt x="5221260" y="3781727"/>
                  </a:cubicBezTo>
                  <a:cubicBezTo>
                    <a:pt x="5224354" y="3777080"/>
                    <a:pt x="5352756" y="3498267"/>
                    <a:pt x="5504362" y="2911211"/>
                  </a:cubicBezTo>
                  <a:cubicBezTo>
                    <a:pt x="5615746" y="2480600"/>
                    <a:pt x="5739506" y="1882701"/>
                    <a:pt x="5833873" y="1103574"/>
                  </a:cubicBezTo>
                  <a:cubicBezTo>
                    <a:pt x="5880283" y="730275"/>
                    <a:pt x="5909676" y="415836"/>
                    <a:pt x="5929787" y="152512"/>
                  </a:cubicBezTo>
                  <a:lnTo>
                    <a:pt x="5937379" y="43886"/>
                  </a:lnTo>
                  <a:lnTo>
                    <a:pt x="5937379" y="0"/>
                  </a:lnTo>
                  <a:close/>
                </a:path>
              </a:pathLst>
            </a:custGeom>
            <a:solidFill>
              <a:schemeClr val="accent2">
                <a:alpha val="9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bg1"/>
                </a:solidFill>
                <a:latin typeface="+mn-lt"/>
              </a:rPr>
              <a:t>©2022 Albireo Pharma, Inc. All rights reserved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8065" y="5709929"/>
            <a:ext cx="1964826" cy="71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50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5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D1776C96-2482-734D-A4DB-15502E5828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140D306-F3B0-5C40-A230-466574C1E4FA}"/>
              </a:ext>
            </a:extLst>
          </p:cNvPr>
          <p:cNvGrpSpPr/>
          <p:nvPr userDrawn="1"/>
        </p:nvGrpSpPr>
        <p:grpSpPr>
          <a:xfrm>
            <a:off x="152615" y="0"/>
            <a:ext cx="12039385" cy="6858001"/>
            <a:chOff x="152615" y="0"/>
            <a:chExt cx="12039385" cy="685800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5BA1699-F912-AE4F-9C14-9269887F9FE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2615" y="0"/>
              <a:ext cx="6101087" cy="6858000"/>
            </a:xfrm>
            <a:custGeom>
              <a:avLst/>
              <a:gdLst>
                <a:gd name="connsiteX0" fmla="*/ 5955080 w 6101087"/>
                <a:gd name="connsiteY0" fmla="*/ 0 h 6858000"/>
                <a:gd name="connsiteX1" fmla="*/ 6101087 w 6101087"/>
                <a:gd name="connsiteY1" fmla="*/ 0 h 6858000"/>
                <a:gd name="connsiteX2" fmla="*/ 6101087 w 6101087"/>
                <a:gd name="connsiteY2" fmla="*/ 43759 h 6858000"/>
                <a:gd name="connsiteX3" fmla="*/ 6093495 w 6101087"/>
                <a:gd name="connsiteY3" fmla="*/ 152071 h 6858000"/>
                <a:gd name="connsiteX4" fmla="*/ 5997581 w 6101087"/>
                <a:gd name="connsiteY4" fmla="*/ 1100385 h 6858000"/>
                <a:gd name="connsiteX5" fmla="*/ 5668070 w 6101087"/>
                <a:gd name="connsiteY5" fmla="*/ 2902798 h 6858000"/>
                <a:gd name="connsiteX6" fmla="*/ 5384968 w 6101087"/>
                <a:gd name="connsiteY6" fmla="*/ 3770798 h 6858000"/>
                <a:gd name="connsiteX7" fmla="*/ 5383421 w 6101087"/>
                <a:gd name="connsiteY7" fmla="*/ 3776976 h 6858000"/>
                <a:gd name="connsiteX8" fmla="*/ 5381874 w 6101087"/>
                <a:gd name="connsiteY8" fmla="*/ 3780065 h 6858000"/>
                <a:gd name="connsiteX9" fmla="*/ 3814763 w 6101087"/>
                <a:gd name="connsiteY9" fmla="*/ 5111411 h 6858000"/>
                <a:gd name="connsiteX10" fmla="*/ 3492987 w 6101087"/>
                <a:gd name="connsiteY10" fmla="*/ 5185546 h 6858000"/>
                <a:gd name="connsiteX11" fmla="*/ 3018058 w 6101087"/>
                <a:gd name="connsiteY11" fmla="*/ 5313738 h 6858000"/>
                <a:gd name="connsiteX12" fmla="*/ 2867999 w 6101087"/>
                <a:gd name="connsiteY12" fmla="*/ 5358527 h 6858000"/>
                <a:gd name="connsiteX13" fmla="*/ 2721034 w 6101087"/>
                <a:gd name="connsiteY13" fmla="*/ 5404862 h 6858000"/>
                <a:gd name="connsiteX14" fmla="*/ 1048726 w 6101087"/>
                <a:gd name="connsiteY14" fmla="*/ 6157026 h 6858000"/>
                <a:gd name="connsiteX15" fmla="*/ 918778 w 6101087"/>
                <a:gd name="connsiteY15" fmla="*/ 6241973 h 6858000"/>
                <a:gd name="connsiteX16" fmla="*/ 791924 w 6101087"/>
                <a:gd name="connsiteY16" fmla="*/ 6330009 h 6858000"/>
                <a:gd name="connsiteX17" fmla="*/ 176484 w 6101087"/>
                <a:gd name="connsiteY17" fmla="*/ 6845625 h 6858000"/>
                <a:gd name="connsiteX18" fmla="*/ 163708 w 6101087"/>
                <a:gd name="connsiteY18" fmla="*/ 6858000 h 6858000"/>
                <a:gd name="connsiteX19" fmla="*/ 0 w 6101087"/>
                <a:gd name="connsiteY19" fmla="*/ 6858000 h 6858000"/>
                <a:gd name="connsiteX20" fmla="*/ 29966 w 6101087"/>
                <a:gd name="connsiteY20" fmla="*/ 6828890 h 6858000"/>
                <a:gd name="connsiteX21" fmla="*/ 645406 w 6101087"/>
                <a:gd name="connsiteY21" fmla="*/ 6311779 h 6858000"/>
                <a:gd name="connsiteX22" fmla="*/ 772260 w 6101087"/>
                <a:gd name="connsiteY22" fmla="*/ 6223488 h 6858000"/>
                <a:gd name="connsiteX23" fmla="*/ 902208 w 6101087"/>
                <a:gd name="connsiteY23" fmla="*/ 6138295 h 6858000"/>
                <a:gd name="connsiteX24" fmla="*/ 2574516 w 6101087"/>
                <a:gd name="connsiteY24" fmla="*/ 5383951 h 6858000"/>
                <a:gd name="connsiteX25" fmla="*/ 2721481 w 6101087"/>
                <a:gd name="connsiteY25" fmla="*/ 5337482 h 6858000"/>
                <a:gd name="connsiteX26" fmla="*/ 2871540 w 6101087"/>
                <a:gd name="connsiteY26" fmla="*/ 5292563 h 6858000"/>
                <a:gd name="connsiteX27" fmla="*/ 3346469 w 6101087"/>
                <a:gd name="connsiteY27" fmla="*/ 5163999 h 6858000"/>
                <a:gd name="connsiteX28" fmla="*/ 3668245 w 6101087"/>
                <a:gd name="connsiteY28" fmla="*/ 5089649 h 6858000"/>
                <a:gd name="connsiteX29" fmla="*/ 5235357 w 6101087"/>
                <a:gd name="connsiteY29" fmla="*/ 3754445 h 6858000"/>
                <a:gd name="connsiteX30" fmla="*/ 5236903 w 6101087"/>
                <a:gd name="connsiteY30" fmla="*/ 3751347 h 6858000"/>
                <a:gd name="connsiteX31" fmla="*/ 5238450 w 6101087"/>
                <a:gd name="connsiteY31" fmla="*/ 3745151 h 6858000"/>
                <a:gd name="connsiteX32" fmla="*/ 5521553 w 6101087"/>
                <a:gd name="connsiteY32" fmla="*/ 2874635 h 6858000"/>
                <a:gd name="connsiteX33" fmla="*/ 5851063 w 6101087"/>
                <a:gd name="connsiteY33" fmla="*/ 1066998 h 6858000"/>
                <a:gd name="connsiteX34" fmla="*/ 5946977 w 6101087"/>
                <a:gd name="connsiteY34" fmla="*/ 115936 h 6858000"/>
                <a:gd name="connsiteX35" fmla="*/ 5955080 w 6101087"/>
                <a:gd name="connsiteY35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101087" h="6858000">
                  <a:moveTo>
                    <a:pt x="5955080" y="0"/>
                  </a:moveTo>
                  <a:lnTo>
                    <a:pt x="6101087" y="0"/>
                  </a:lnTo>
                  <a:lnTo>
                    <a:pt x="6101087" y="43759"/>
                  </a:lnTo>
                  <a:lnTo>
                    <a:pt x="6093495" y="152071"/>
                  </a:lnTo>
                  <a:cubicBezTo>
                    <a:pt x="6073384" y="414634"/>
                    <a:pt x="6043991" y="728165"/>
                    <a:pt x="5997581" y="1100385"/>
                  </a:cubicBezTo>
                  <a:cubicBezTo>
                    <a:pt x="5903214" y="1877260"/>
                    <a:pt x="5779454" y="2473431"/>
                    <a:pt x="5668070" y="2902798"/>
                  </a:cubicBezTo>
                  <a:cubicBezTo>
                    <a:pt x="5516464" y="3488157"/>
                    <a:pt x="5388062" y="3766164"/>
                    <a:pt x="5384968" y="3770798"/>
                  </a:cubicBezTo>
                  <a:cubicBezTo>
                    <a:pt x="5384968" y="3772342"/>
                    <a:pt x="5383421" y="3773887"/>
                    <a:pt x="5383421" y="3776976"/>
                  </a:cubicBezTo>
                  <a:cubicBezTo>
                    <a:pt x="5381874" y="3776976"/>
                    <a:pt x="5381874" y="3778521"/>
                    <a:pt x="5381874" y="3780065"/>
                  </a:cubicBezTo>
                  <a:cubicBezTo>
                    <a:pt x="4948714" y="4861204"/>
                    <a:pt x="4496990" y="4961596"/>
                    <a:pt x="3814763" y="5111411"/>
                  </a:cubicBezTo>
                  <a:cubicBezTo>
                    <a:pt x="3711114" y="5133033"/>
                    <a:pt x="3604371" y="5157745"/>
                    <a:pt x="3492987" y="5185546"/>
                  </a:cubicBezTo>
                  <a:cubicBezTo>
                    <a:pt x="3325911" y="5227247"/>
                    <a:pt x="3168117" y="5270492"/>
                    <a:pt x="3018058" y="5313738"/>
                  </a:cubicBezTo>
                  <a:lnTo>
                    <a:pt x="2867999" y="5358527"/>
                  </a:lnTo>
                  <a:lnTo>
                    <a:pt x="2721034" y="5404862"/>
                  </a:lnTo>
                  <a:cubicBezTo>
                    <a:pt x="1987756" y="5641168"/>
                    <a:pt x="1454040" y="5902187"/>
                    <a:pt x="1048726" y="6157026"/>
                  </a:cubicBezTo>
                  <a:lnTo>
                    <a:pt x="918778" y="6241973"/>
                  </a:lnTo>
                  <a:cubicBezTo>
                    <a:pt x="873915" y="6271318"/>
                    <a:pt x="832146" y="6300663"/>
                    <a:pt x="791924" y="6330009"/>
                  </a:cubicBezTo>
                  <a:cubicBezTo>
                    <a:pt x="537829" y="6511871"/>
                    <a:pt x="342037" y="6687653"/>
                    <a:pt x="176484" y="6845625"/>
                  </a:cubicBezTo>
                  <a:lnTo>
                    <a:pt x="163708" y="6858000"/>
                  </a:lnTo>
                  <a:lnTo>
                    <a:pt x="0" y="6858000"/>
                  </a:lnTo>
                  <a:lnTo>
                    <a:pt x="29966" y="6828890"/>
                  </a:lnTo>
                  <a:cubicBezTo>
                    <a:pt x="195519" y="6670460"/>
                    <a:pt x="391311" y="6494169"/>
                    <a:pt x="645406" y="6311779"/>
                  </a:cubicBezTo>
                  <a:cubicBezTo>
                    <a:pt x="685628" y="6282348"/>
                    <a:pt x="727397" y="6252918"/>
                    <a:pt x="772260" y="6223488"/>
                  </a:cubicBezTo>
                  <a:cubicBezTo>
                    <a:pt x="814029" y="6195607"/>
                    <a:pt x="857345" y="6167725"/>
                    <a:pt x="902208" y="6138295"/>
                  </a:cubicBezTo>
                  <a:cubicBezTo>
                    <a:pt x="1307522" y="5882717"/>
                    <a:pt x="1841238" y="5620942"/>
                    <a:pt x="2574516" y="5383951"/>
                  </a:cubicBezTo>
                  <a:lnTo>
                    <a:pt x="2721481" y="5337482"/>
                  </a:lnTo>
                  <a:cubicBezTo>
                    <a:pt x="2770985" y="5321993"/>
                    <a:pt x="2820489" y="5308052"/>
                    <a:pt x="2871540" y="5292563"/>
                  </a:cubicBezTo>
                  <a:cubicBezTo>
                    <a:pt x="3021599" y="5249192"/>
                    <a:pt x="3179393" y="5205821"/>
                    <a:pt x="3346469" y="5163999"/>
                  </a:cubicBezTo>
                  <a:cubicBezTo>
                    <a:pt x="3457853" y="5136118"/>
                    <a:pt x="3564596" y="5111334"/>
                    <a:pt x="3668245" y="5089649"/>
                  </a:cubicBezTo>
                  <a:cubicBezTo>
                    <a:pt x="4350473" y="4939400"/>
                    <a:pt x="4802196" y="4838717"/>
                    <a:pt x="5235357" y="3754445"/>
                  </a:cubicBezTo>
                  <a:cubicBezTo>
                    <a:pt x="5235357" y="3752896"/>
                    <a:pt x="5235357" y="3751347"/>
                    <a:pt x="5236903" y="3751347"/>
                  </a:cubicBezTo>
                  <a:cubicBezTo>
                    <a:pt x="5236903" y="3748249"/>
                    <a:pt x="5238450" y="3746700"/>
                    <a:pt x="5238450" y="3745151"/>
                  </a:cubicBezTo>
                  <a:cubicBezTo>
                    <a:pt x="5241544" y="3740504"/>
                    <a:pt x="5369946" y="3461691"/>
                    <a:pt x="5521553" y="2874635"/>
                  </a:cubicBezTo>
                  <a:cubicBezTo>
                    <a:pt x="5632936" y="2444024"/>
                    <a:pt x="5756696" y="1846125"/>
                    <a:pt x="5851063" y="1066998"/>
                  </a:cubicBezTo>
                  <a:cubicBezTo>
                    <a:pt x="5897473" y="693699"/>
                    <a:pt x="5926866" y="379260"/>
                    <a:pt x="5946977" y="115936"/>
                  </a:cubicBezTo>
                  <a:lnTo>
                    <a:pt x="5955080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b="1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872AED1D-DBB0-0D41-AD73-8C2F9A0A3E0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28780" y="1"/>
              <a:ext cx="5799986" cy="3750647"/>
            </a:xfrm>
            <a:custGeom>
              <a:avLst/>
              <a:gdLst>
                <a:gd name="connsiteX0" fmla="*/ 4939026 w 5799986"/>
                <a:gd name="connsiteY0" fmla="*/ 0 h 3750647"/>
                <a:gd name="connsiteX1" fmla="*/ 5004666 w 5799986"/>
                <a:gd name="connsiteY1" fmla="*/ 0 h 3750647"/>
                <a:gd name="connsiteX2" fmla="*/ 5086947 w 5799986"/>
                <a:gd name="connsiteY2" fmla="*/ 36470 h 3750647"/>
                <a:gd name="connsiteX3" fmla="*/ 5085544 w 5799986"/>
                <a:gd name="connsiteY3" fmla="*/ 36470 h 3750647"/>
                <a:gd name="connsiteX4" fmla="*/ 5094014 w 5799986"/>
                <a:gd name="connsiteY4" fmla="*/ 39603 h 3750647"/>
                <a:gd name="connsiteX5" fmla="*/ 5171801 w 5799986"/>
                <a:gd name="connsiteY5" fmla="*/ 74081 h 3750647"/>
                <a:gd name="connsiteX6" fmla="*/ 5171801 w 5799986"/>
                <a:gd name="connsiteY6" fmla="*/ 73262 h 3750647"/>
                <a:gd name="connsiteX7" fmla="*/ 5387669 w 5799986"/>
                <a:gd name="connsiteY7" fmla="*/ 174315 h 3750647"/>
                <a:gd name="connsiteX8" fmla="*/ 5799845 w 5799986"/>
                <a:gd name="connsiteY8" fmla="*/ 701291 h 3750647"/>
                <a:gd name="connsiteX9" fmla="*/ 4738577 w 5799986"/>
                <a:gd name="connsiteY9" fmla="*/ 1511937 h 3750647"/>
                <a:gd name="connsiteX10" fmla="*/ 2930090 w 5799986"/>
                <a:gd name="connsiteY10" fmla="*/ 2744118 h 3750647"/>
                <a:gd name="connsiteX11" fmla="*/ 2185965 w 5799986"/>
                <a:gd name="connsiteY11" fmla="*/ 3324694 h 3750647"/>
                <a:gd name="connsiteX12" fmla="*/ 543010 w 5799986"/>
                <a:gd name="connsiteY12" fmla="*/ 3735422 h 3750647"/>
                <a:gd name="connsiteX13" fmla="*/ 0 w 5799986"/>
                <a:gd name="connsiteY13" fmla="*/ 3747774 h 3750647"/>
                <a:gd name="connsiteX14" fmla="*/ 12759 w 5799986"/>
                <a:gd name="connsiteY14" fmla="*/ 3719688 h 3750647"/>
                <a:gd name="connsiteX15" fmla="*/ 71170 w 5799986"/>
                <a:gd name="connsiteY15" fmla="*/ 3716450 h 3750647"/>
                <a:gd name="connsiteX16" fmla="*/ 396492 w 5799986"/>
                <a:gd name="connsiteY16" fmla="*/ 3709672 h 3750647"/>
                <a:gd name="connsiteX17" fmla="*/ 2039447 w 5799986"/>
                <a:gd name="connsiteY17" fmla="*/ 3297754 h 3750647"/>
                <a:gd name="connsiteX18" fmla="*/ 2783572 w 5799986"/>
                <a:gd name="connsiteY18" fmla="*/ 2715495 h 3750647"/>
                <a:gd name="connsiteX19" fmla="*/ 4592059 w 5799986"/>
                <a:gd name="connsiteY19" fmla="*/ 1479743 h 3750647"/>
                <a:gd name="connsiteX20" fmla="*/ 5653327 w 5799986"/>
                <a:gd name="connsiteY20" fmla="*/ 666748 h 3750647"/>
                <a:gd name="connsiteX21" fmla="*/ 4975531 w 5799986"/>
                <a:gd name="connsiteY21" fmla="*/ 13540 h 3750647"/>
                <a:gd name="connsiteX22" fmla="*/ 4939026 w 5799986"/>
                <a:gd name="connsiteY22" fmla="*/ 0 h 375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799986" h="3750647">
                  <a:moveTo>
                    <a:pt x="4939026" y="0"/>
                  </a:moveTo>
                  <a:lnTo>
                    <a:pt x="5004666" y="0"/>
                  </a:lnTo>
                  <a:lnTo>
                    <a:pt x="5086947" y="36470"/>
                  </a:lnTo>
                  <a:lnTo>
                    <a:pt x="5085544" y="36470"/>
                  </a:lnTo>
                  <a:lnTo>
                    <a:pt x="5094014" y="39603"/>
                  </a:lnTo>
                  <a:lnTo>
                    <a:pt x="5171801" y="74081"/>
                  </a:lnTo>
                  <a:lnTo>
                    <a:pt x="5171801" y="73262"/>
                  </a:lnTo>
                  <a:lnTo>
                    <a:pt x="5387669" y="174315"/>
                  </a:lnTo>
                  <a:cubicBezTo>
                    <a:pt x="5632987" y="309473"/>
                    <a:pt x="5805647" y="479088"/>
                    <a:pt x="5799845" y="701291"/>
                  </a:cubicBezTo>
                  <a:cubicBezTo>
                    <a:pt x="5793657" y="999301"/>
                    <a:pt x="5249100" y="1275692"/>
                    <a:pt x="4738577" y="1511937"/>
                  </a:cubicBezTo>
                  <a:cubicBezTo>
                    <a:pt x="3774773" y="1958179"/>
                    <a:pt x="3306020" y="2393611"/>
                    <a:pt x="2930090" y="2744118"/>
                  </a:cubicBezTo>
                  <a:cubicBezTo>
                    <a:pt x="2687205" y="2969554"/>
                    <a:pt x="2476808" y="3164109"/>
                    <a:pt x="2185965" y="3324694"/>
                  </a:cubicBezTo>
                  <a:cubicBezTo>
                    <a:pt x="1565602" y="3664393"/>
                    <a:pt x="696167" y="3735422"/>
                    <a:pt x="543010" y="3735422"/>
                  </a:cubicBezTo>
                  <a:cubicBezTo>
                    <a:pt x="389853" y="3735422"/>
                    <a:pt x="95916" y="3758582"/>
                    <a:pt x="0" y="3747774"/>
                  </a:cubicBezTo>
                  <a:lnTo>
                    <a:pt x="12759" y="3719688"/>
                  </a:lnTo>
                  <a:lnTo>
                    <a:pt x="71170" y="3716450"/>
                  </a:lnTo>
                  <a:cubicBezTo>
                    <a:pt x="142899" y="3712939"/>
                    <a:pt x="243916" y="3709672"/>
                    <a:pt x="396492" y="3709672"/>
                  </a:cubicBezTo>
                  <a:cubicBezTo>
                    <a:pt x="803363" y="3709672"/>
                    <a:pt x="1419084" y="3638438"/>
                    <a:pt x="2039447" y="3297754"/>
                  </a:cubicBezTo>
                  <a:cubicBezTo>
                    <a:pt x="2330290" y="3136704"/>
                    <a:pt x="2540687" y="2941585"/>
                    <a:pt x="2783572" y="2715495"/>
                  </a:cubicBezTo>
                  <a:cubicBezTo>
                    <a:pt x="3159502" y="2363972"/>
                    <a:pt x="3628255" y="1927278"/>
                    <a:pt x="4592059" y="1479743"/>
                  </a:cubicBezTo>
                  <a:cubicBezTo>
                    <a:pt x="5102582" y="1242813"/>
                    <a:pt x="5647139" y="965621"/>
                    <a:pt x="5653327" y="666748"/>
                  </a:cubicBezTo>
                  <a:cubicBezTo>
                    <a:pt x="5661063" y="369618"/>
                    <a:pt x="5351534" y="166249"/>
                    <a:pt x="4975531" y="13540"/>
                  </a:cubicBezTo>
                  <a:lnTo>
                    <a:pt x="4939026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b="1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7C944E7-CED3-4E4B-A34A-5E39ADB841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36124" y="5709736"/>
              <a:ext cx="557260" cy="1148265"/>
            </a:xfrm>
            <a:custGeom>
              <a:avLst/>
              <a:gdLst>
                <a:gd name="connsiteX0" fmla="*/ 546433 w 557260"/>
                <a:gd name="connsiteY0" fmla="*/ 0 h 1148265"/>
                <a:gd name="connsiteX1" fmla="*/ 557252 w 557260"/>
                <a:gd name="connsiteY1" fmla="*/ 285815 h 1148265"/>
                <a:gd name="connsiteX2" fmla="*/ 221023 w 557260"/>
                <a:gd name="connsiteY2" fmla="*/ 1114434 h 1148265"/>
                <a:gd name="connsiteX3" fmla="*/ 171093 w 557260"/>
                <a:gd name="connsiteY3" fmla="*/ 1148265 h 1148265"/>
                <a:gd name="connsiteX4" fmla="*/ 0 w 557260"/>
                <a:gd name="connsiteY4" fmla="*/ 1148265 h 1148265"/>
                <a:gd name="connsiteX5" fmla="*/ 74505 w 557260"/>
                <a:gd name="connsiteY5" fmla="*/ 1097637 h 1148265"/>
                <a:gd name="connsiteX6" fmla="*/ 410734 w 557260"/>
                <a:gd name="connsiteY6" fmla="*/ 266616 h 1148265"/>
                <a:gd name="connsiteX7" fmla="*/ 408222 w 557260"/>
                <a:gd name="connsiteY7" fmla="*/ 116903 h 1148265"/>
                <a:gd name="connsiteX8" fmla="*/ 404078 w 557260"/>
                <a:gd name="connsiteY8" fmla="*/ 48593 h 1148265"/>
                <a:gd name="connsiteX9" fmla="*/ 546433 w 557260"/>
                <a:gd name="connsiteY9" fmla="*/ 0 h 114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7260" h="1148265">
                  <a:moveTo>
                    <a:pt x="546433" y="0"/>
                  </a:moveTo>
                  <a:cubicBezTo>
                    <a:pt x="554160" y="86518"/>
                    <a:pt x="557252" y="182304"/>
                    <a:pt x="557252" y="285815"/>
                  </a:cubicBezTo>
                  <a:cubicBezTo>
                    <a:pt x="558411" y="589396"/>
                    <a:pt x="443944" y="925131"/>
                    <a:pt x="221023" y="1114434"/>
                  </a:cubicBezTo>
                  <a:lnTo>
                    <a:pt x="171093" y="1148265"/>
                  </a:lnTo>
                  <a:lnTo>
                    <a:pt x="0" y="1148265"/>
                  </a:lnTo>
                  <a:lnTo>
                    <a:pt x="74505" y="1097637"/>
                  </a:lnTo>
                  <a:cubicBezTo>
                    <a:pt x="297426" y="907785"/>
                    <a:pt x="411893" y="571077"/>
                    <a:pt x="410734" y="266616"/>
                  </a:cubicBezTo>
                  <a:cubicBezTo>
                    <a:pt x="410734" y="214711"/>
                    <a:pt x="409961" y="164742"/>
                    <a:pt x="408222" y="116903"/>
                  </a:cubicBezTo>
                  <a:lnTo>
                    <a:pt x="404078" y="48593"/>
                  </a:lnTo>
                  <a:lnTo>
                    <a:pt x="546433" y="0"/>
                  </a:ln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b="1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C6B2BE3-B05A-F644-BA90-A53D76E9C7C3}"/>
                </a:ext>
              </a:extLst>
            </p:cNvPr>
            <p:cNvSpPr/>
            <p:nvPr userDrawn="1"/>
          </p:nvSpPr>
          <p:spPr>
            <a:xfrm>
              <a:off x="316322" y="0"/>
              <a:ext cx="11875678" cy="6858000"/>
            </a:xfrm>
            <a:custGeom>
              <a:avLst/>
              <a:gdLst>
                <a:gd name="connsiteX0" fmla="*/ 5937379 w 11875678"/>
                <a:gd name="connsiteY0" fmla="*/ 0 h 6877877"/>
                <a:gd name="connsiteX1" fmla="*/ 6299163 w 11875678"/>
                <a:gd name="connsiteY1" fmla="*/ 0 h 6877877"/>
                <a:gd name="connsiteX2" fmla="*/ 6299163 w 11875678"/>
                <a:gd name="connsiteY2" fmla="*/ 75800 h 6877877"/>
                <a:gd name="connsiteX3" fmla="*/ 6300422 w 11875678"/>
                <a:gd name="connsiteY3" fmla="*/ 189858 h 6877877"/>
                <a:gd name="connsiteX4" fmla="*/ 6299163 w 11875678"/>
                <a:gd name="connsiteY4" fmla="*/ 285303 h 6877877"/>
                <a:gd name="connsiteX5" fmla="*/ 6299163 w 11875678"/>
                <a:gd name="connsiteY5" fmla="*/ 310101 h 6877877"/>
                <a:gd name="connsiteX6" fmla="*/ 6298836 w 11875678"/>
                <a:gd name="connsiteY6" fmla="*/ 310101 h 6877877"/>
                <a:gd name="connsiteX7" fmla="*/ 6297529 w 11875678"/>
                <a:gd name="connsiteY7" fmla="*/ 409230 h 6877877"/>
                <a:gd name="connsiteX8" fmla="*/ 6242660 w 11875678"/>
                <a:gd name="connsiteY8" fmla="*/ 1141567 h 6877877"/>
                <a:gd name="connsiteX9" fmla="*/ 5512458 w 11875678"/>
                <a:gd name="connsiteY9" fmla="*/ 3758636 h 6877877"/>
                <a:gd name="connsiteX10" fmla="*/ 6055468 w 11875678"/>
                <a:gd name="connsiteY10" fmla="*/ 3746248 h 6877877"/>
                <a:gd name="connsiteX11" fmla="*/ 7698423 w 11875678"/>
                <a:gd name="connsiteY11" fmla="*/ 3334330 h 6877877"/>
                <a:gd name="connsiteX12" fmla="*/ 8442548 w 11875678"/>
                <a:gd name="connsiteY12" fmla="*/ 2752071 h 6877877"/>
                <a:gd name="connsiteX13" fmla="*/ 10251035 w 11875678"/>
                <a:gd name="connsiteY13" fmla="*/ 1516319 h 6877877"/>
                <a:gd name="connsiteX14" fmla="*/ 11312303 w 11875678"/>
                <a:gd name="connsiteY14" fmla="*/ 703324 h 6877877"/>
                <a:gd name="connsiteX15" fmla="*/ 10900127 w 11875678"/>
                <a:gd name="connsiteY15" fmla="*/ 174820 h 6877877"/>
                <a:gd name="connsiteX16" fmla="*/ 10684259 w 11875678"/>
                <a:gd name="connsiteY16" fmla="*/ 73474 h 6877877"/>
                <a:gd name="connsiteX17" fmla="*/ 10684259 w 11875678"/>
                <a:gd name="connsiteY17" fmla="*/ 74296 h 6877877"/>
                <a:gd name="connsiteX18" fmla="*/ 10606472 w 11875678"/>
                <a:gd name="connsiteY18" fmla="*/ 39718 h 6877877"/>
                <a:gd name="connsiteX19" fmla="*/ 10598002 w 11875678"/>
                <a:gd name="connsiteY19" fmla="*/ 36576 h 6877877"/>
                <a:gd name="connsiteX20" fmla="*/ 10599405 w 11875678"/>
                <a:gd name="connsiteY20" fmla="*/ 36576 h 6877877"/>
                <a:gd name="connsiteX21" fmla="*/ 10517124 w 11875678"/>
                <a:gd name="connsiteY21" fmla="*/ 0 h 6877877"/>
                <a:gd name="connsiteX22" fmla="*/ 10646318 w 11875678"/>
                <a:gd name="connsiteY22" fmla="*/ 0 h 6877877"/>
                <a:gd name="connsiteX23" fmla="*/ 10684259 w 11875678"/>
                <a:gd name="connsiteY23" fmla="*/ 0 h 6877877"/>
                <a:gd name="connsiteX24" fmla="*/ 11875678 w 11875678"/>
                <a:gd name="connsiteY24" fmla="*/ 0 h 6877877"/>
                <a:gd name="connsiteX25" fmla="*/ 11875678 w 11875678"/>
                <a:gd name="connsiteY25" fmla="*/ 36576 h 6877877"/>
                <a:gd name="connsiteX26" fmla="*/ 11875678 w 11875678"/>
                <a:gd name="connsiteY26" fmla="*/ 45719 h 6877877"/>
                <a:gd name="connsiteX27" fmla="*/ 11875678 w 11875678"/>
                <a:gd name="connsiteY27" fmla="*/ 6877877 h 6877877"/>
                <a:gd name="connsiteX28" fmla="*/ 2290895 w 11875678"/>
                <a:gd name="connsiteY28" fmla="*/ 6877877 h 6877877"/>
                <a:gd name="connsiteX29" fmla="*/ 2340825 w 11875678"/>
                <a:gd name="connsiteY29" fmla="*/ 6843948 h 6877877"/>
                <a:gd name="connsiteX30" fmla="*/ 2677054 w 11875678"/>
                <a:gd name="connsiteY30" fmla="*/ 6012927 h 6877877"/>
                <a:gd name="connsiteX31" fmla="*/ 2666235 w 11875678"/>
                <a:gd name="connsiteY31" fmla="*/ 5726284 h 6877877"/>
                <a:gd name="connsiteX32" fmla="*/ 1004775 w 11875678"/>
                <a:gd name="connsiteY32" fmla="*/ 6480852 h 6877877"/>
                <a:gd name="connsiteX33" fmla="*/ 1382081 w 11875678"/>
                <a:gd name="connsiteY33" fmla="*/ 6867819 h 6877877"/>
                <a:gd name="connsiteX34" fmla="*/ 1399251 w 11875678"/>
                <a:gd name="connsiteY34" fmla="*/ 6877877 h 6877877"/>
                <a:gd name="connsiteX35" fmla="*/ 0 w 11875678"/>
                <a:gd name="connsiteY35" fmla="*/ 6877877 h 6877877"/>
                <a:gd name="connsiteX36" fmla="*/ 12776 w 11875678"/>
                <a:gd name="connsiteY36" fmla="*/ 6865466 h 6877877"/>
                <a:gd name="connsiteX37" fmla="*/ 628216 w 11875678"/>
                <a:gd name="connsiteY37" fmla="*/ 6348355 h 6877877"/>
                <a:gd name="connsiteX38" fmla="*/ 755070 w 11875678"/>
                <a:gd name="connsiteY38" fmla="*/ 6260064 h 6877877"/>
                <a:gd name="connsiteX39" fmla="*/ 885018 w 11875678"/>
                <a:gd name="connsiteY39" fmla="*/ 6174871 h 6877877"/>
                <a:gd name="connsiteX40" fmla="*/ 2557326 w 11875678"/>
                <a:gd name="connsiteY40" fmla="*/ 5420527 h 6877877"/>
                <a:gd name="connsiteX41" fmla="*/ 2704291 w 11875678"/>
                <a:gd name="connsiteY41" fmla="*/ 5374058 h 6877877"/>
                <a:gd name="connsiteX42" fmla="*/ 2854350 w 11875678"/>
                <a:gd name="connsiteY42" fmla="*/ 5329139 h 6877877"/>
                <a:gd name="connsiteX43" fmla="*/ 3329279 w 11875678"/>
                <a:gd name="connsiteY43" fmla="*/ 5200575 h 6877877"/>
                <a:gd name="connsiteX44" fmla="*/ 3651055 w 11875678"/>
                <a:gd name="connsiteY44" fmla="*/ 5126225 h 6877877"/>
                <a:gd name="connsiteX45" fmla="*/ 5218166 w 11875678"/>
                <a:gd name="connsiteY45" fmla="*/ 3791021 h 6877877"/>
                <a:gd name="connsiteX46" fmla="*/ 5219713 w 11875678"/>
                <a:gd name="connsiteY46" fmla="*/ 3787923 h 6877877"/>
                <a:gd name="connsiteX47" fmla="*/ 5221260 w 11875678"/>
                <a:gd name="connsiteY47" fmla="*/ 3781727 h 6877877"/>
                <a:gd name="connsiteX48" fmla="*/ 5504362 w 11875678"/>
                <a:gd name="connsiteY48" fmla="*/ 2911211 h 6877877"/>
                <a:gd name="connsiteX49" fmla="*/ 5833873 w 11875678"/>
                <a:gd name="connsiteY49" fmla="*/ 1103574 h 6877877"/>
                <a:gd name="connsiteX50" fmla="*/ 5929787 w 11875678"/>
                <a:gd name="connsiteY50" fmla="*/ 152512 h 6877877"/>
                <a:gd name="connsiteX51" fmla="*/ 5937379 w 11875678"/>
                <a:gd name="connsiteY51" fmla="*/ 43886 h 6877877"/>
                <a:gd name="connsiteX52" fmla="*/ 5937379 w 11875678"/>
                <a:gd name="connsiteY52" fmla="*/ 0 h 687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1875678" h="6877877">
                  <a:moveTo>
                    <a:pt x="5937379" y="0"/>
                  </a:moveTo>
                  <a:lnTo>
                    <a:pt x="6299163" y="0"/>
                  </a:lnTo>
                  <a:lnTo>
                    <a:pt x="6299163" y="75800"/>
                  </a:lnTo>
                  <a:lnTo>
                    <a:pt x="6300422" y="189858"/>
                  </a:lnTo>
                  <a:lnTo>
                    <a:pt x="6299163" y="285303"/>
                  </a:lnTo>
                  <a:lnTo>
                    <a:pt x="6299163" y="310101"/>
                  </a:lnTo>
                  <a:lnTo>
                    <a:pt x="6298836" y="310101"/>
                  </a:lnTo>
                  <a:lnTo>
                    <a:pt x="6297529" y="409230"/>
                  </a:lnTo>
                  <a:cubicBezTo>
                    <a:pt x="6291395" y="635396"/>
                    <a:pt x="6274931" y="881337"/>
                    <a:pt x="6242660" y="1141567"/>
                  </a:cubicBezTo>
                  <a:cubicBezTo>
                    <a:pt x="6086409" y="2392805"/>
                    <a:pt x="5772360" y="3205800"/>
                    <a:pt x="5512458" y="3758636"/>
                  </a:cubicBezTo>
                  <a:cubicBezTo>
                    <a:pt x="5608374" y="3769476"/>
                    <a:pt x="5902311" y="3746248"/>
                    <a:pt x="6055468" y="3746248"/>
                  </a:cubicBezTo>
                  <a:cubicBezTo>
                    <a:pt x="6208625" y="3746248"/>
                    <a:pt x="7078060" y="3675014"/>
                    <a:pt x="7698423" y="3334330"/>
                  </a:cubicBezTo>
                  <a:cubicBezTo>
                    <a:pt x="7989266" y="3173280"/>
                    <a:pt x="8199663" y="2978161"/>
                    <a:pt x="8442548" y="2752071"/>
                  </a:cubicBezTo>
                  <a:cubicBezTo>
                    <a:pt x="8818478" y="2400548"/>
                    <a:pt x="9287231" y="1963854"/>
                    <a:pt x="10251035" y="1516319"/>
                  </a:cubicBezTo>
                  <a:cubicBezTo>
                    <a:pt x="10761558" y="1279389"/>
                    <a:pt x="11306115" y="1002197"/>
                    <a:pt x="11312303" y="703324"/>
                  </a:cubicBezTo>
                  <a:cubicBezTo>
                    <a:pt x="11318105" y="480477"/>
                    <a:pt x="11145445" y="310370"/>
                    <a:pt x="10900127" y="174820"/>
                  </a:cubicBezTo>
                  <a:lnTo>
                    <a:pt x="10684259" y="73474"/>
                  </a:lnTo>
                  <a:lnTo>
                    <a:pt x="10684259" y="74296"/>
                  </a:lnTo>
                  <a:lnTo>
                    <a:pt x="10606472" y="39718"/>
                  </a:lnTo>
                  <a:lnTo>
                    <a:pt x="10598002" y="36576"/>
                  </a:lnTo>
                  <a:lnTo>
                    <a:pt x="10599405" y="36576"/>
                  </a:lnTo>
                  <a:lnTo>
                    <a:pt x="10517124" y="0"/>
                  </a:lnTo>
                  <a:lnTo>
                    <a:pt x="10646318" y="0"/>
                  </a:lnTo>
                  <a:lnTo>
                    <a:pt x="10684259" y="0"/>
                  </a:lnTo>
                  <a:lnTo>
                    <a:pt x="11875678" y="0"/>
                  </a:lnTo>
                  <a:lnTo>
                    <a:pt x="11875678" y="36576"/>
                  </a:lnTo>
                  <a:lnTo>
                    <a:pt x="11875678" y="45719"/>
                  </a:lnTo>
                  <a:lnTo>
                    <a:pt x="11875678" y="6877877"/>
                  </a:lnTo>
                  <a:lnTo>
                    <a:pt x="2290895" y="6877877"/>
                  </a:lnTo>
                  <a:lnTo>
                    <a:pt x="2340825" y="6843948"/>
                  </a:lnTo>
                  <a:cubicBezTo>
                    <a:pt x="2563746" y="6654096"/>
                    <a:pt x="2678213" y="6317388"/>
                    <a:pt x="2677054" y="6012927"/>
                  </a:cubicBezTo>
                  <a:cubicBezTo>
                    <a:pt x="2677054" y="5909116"/>
                    <a:pt x="2673962" y="5813052"/>
                    <a:pt x="2666235" y="5726284"/>
                  </a:cubicBezTo>
                  <a:cubicBezTo>
                    <a:pt x="1941375" y="5963345"/>
                    <a:pt x="1409708" y="6225197"/>
                    <a:pt x="1004775" y="6480852"/>
                  </a:cubicBezTo>
                  <a:cubicBezTo>
                    <a:pt x="1124554" y="6643541"/>
                    <a:pt x="1246652" y="6776016"/>
                    <a:pt x="1382081" y="6867819"/>
                  </a:cubicBezTo>
                  <a:lnTo>
                    <a:pt x="1399251" y="6877877"/>
                  </a:lnTo>
                  <a:lnTo>
                    <a:pt x="0" y="6877877"/>
                  </a:lnTo>
                  <a:lnTo>
                    <a:pt x="12776" y="6865466"/>
                  </a:lnTo>
                  <a:cubicBezTo>
                    <a:pt x="178329" y="6707036"/>
                    <a:pt x="374121" y="6530745"/>
                    <a:pt x="628216" y="6348355"/>
                  </a:cubicBezTo>
                  <a:cubicBezTo>
                    <a:pt x="668438" y="6318924"/>
                    <a:pt x="710207" y="6289494"/>
                    <a:pt x="755070" y="6260064"/>
                  </a:cubicBezTo>
                  <a:lnTo>
                    <a:pt x="885018" y="6174871"/>
                  </a:lnTo>
                  <a:cubicBezTo>
                    <a:pt x="1290332" y="5919293"/>
                    <a:pt x="1824048" y="5657518"/>
                    <a:pt x="2557326" y="5420527"/>
                  </a:cubicBezTo>
                  <a:lnTo>
                    <a:pt x="2704291" y="5374058"/>
                  </a:lnTo>
                  <a:lnTo>
                    <a:pt x="2854350" y="5329139"/>
                  </a:lnTo>
                  <a:cubicBezTo>
                    <a:pt x="3004409" y="5285768"/>
                    <a:pt x="3162203" y="5242397"/>
                    <a:pt x="3329279" y="5200575"/>
                  </a:cubicBezTo>
                  <a:cubicBezTo>
                    <a:pt x="3440663" y="5172694"/>
                    <a:pt x="3547406" y="5147910"/>
                    <a:pt x="3651055" y="5126225"/>
                  </a:cubicBezTo>
                  <a:cubicBezTo>
                    <a:pt x="4333282" y="4975976"/>
                    <a:pt x="4785006" y="4875293"/>
                    <a:pt x="5218166" y="3791021"/>
                  </a:cubicBezTo>
                  <a:cubicBezTo>
                    <a:pt x="5218166" y="3789472"/>
                    <a:pt x="5218166" y="3787923"/>
                    <a:pt x="5219713" y="3787923"/>
                  </a:cubicBezTo>
                  <a:cubicBezTo>
                    <a:pt x="5219713" y="3784825"/>
                    <a:pt x="5221260" y="3783276"/>
                    <a:pt x="5221260" y="3781727"/>
                  </a:cubicBezTo>
                  <a:cubicBezTo>
                    <a:pt x="5224354" y="3777080"/>
                    <a:pt x="5352756" y="3498267"/>
                    <a:pt x="5504362" y="2911211"/>
                  </a:cubicBezTo>
                  <a:cubicBezTo>
                    <a:pt x="5615746" y="2480600"/>
                    <a:pt x="5739506" y="1882701"/>
                    <a:pt x="5833873" y="1103574"/>
                  </a:cubicBezTo>
                  <a:cubicBezTo>
                    <a:pt x="5880283" y="730275"/>
                    <a:pt x="5909676" y="415836"/>
                    <a:pt x="5929787" y="152512"/>
                  </a:cubicBezTo>
                  <a:lnTo>
                    <a:pt x="5937379" y="43886"/>
                  </a:lnTo>
                  <a:lnTo>
                    <a:pt x="5937379" y="0"/>
                  </a:lnTo>
                  <a:close/>
                </a:path>
              </a:pathLst>
            </a:custGeom>
            <a:solidFill>
              <a:srgbClr val="0A5A96">
                <a:alpha val="9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/>
            </a:p>
          </p:txBody>
        </p:sp>
      </p:grp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bg1"/>
                </a:solidFill>
                <a:latin typeface="+mn-lt"/>
              </a:rPr>
              <a:t>©2021 Albireo Pharma, Inc. All rights reserved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9071" y="5749717"/>
            <a:ext cx="1890965" cy="64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55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6">
    <p:bg>
      <p:bgPr>
        <a:solidFill>
          <a:schemeClr val="accent2">
            <a:alpha val="3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 userDrawn="1"/>
        </p:nvSpPr>
        <p:spPr>
          <a:xfrm>
            <a:off x="316322" y="0"/>
            <a:ext cx="11875678" cy="6858000"/>
          </a:xfrm>
          <a:custGeom>
            <a:avLst/>
            <a:gdLst>
              <a:gd name="connsiteX0" fmla="*/ 5937379 w 11875678"/>
              <a:gd name="connsiteY0" fmla="*/ 0 h 6877877"/>
              <a:gd name="connsiteX1" fmla="*/ 6299163 w 11875678"/>
              <a:gd name="connsiteY1" fmla="*/ 0 h 6877877"/>
              <a:gd name="connsiteX2" fmla="*/ 6299163 w 11875678"/>
              <a:gd name="connsiteY2" fmla="*/ 75800 h 6877877"/>
              <a:gd name="connsiteX3" fmla="*/ 6300422 w 11875678"/>
              <a:gd name="connsiteY3" fmla="*/ 189858 h 6877877"/>
              <a:gd name="connsiteX4" fmla="*/ 6299163 w 11875678"/>
              <a:gd name="connsiteY4" fmla="*/ 285303 h 6877877"/>
              <a:gd name="connsiteX5" fmla="*/ 6299163 w 11875678"/>
              <a:gd name="connsiteY5" fmla="*/ 310101 h 6877877"/>
              <a:gd name="connsiteX6" fmla="*/ 6298836 w 11875678"/>
              <a:gd name="connsiteY6" fmla="*/ 310101 h 6877877"/>
              <a:gd name="connsiteX7" fmla="*/ 6297529 w 11875678"/>
              <a:gd name="connsiteY7" fmla="*/ 409230 h 6877877"/>
              <a:gd name="connsiteX8" fmla="*/ 6242660 w 11875678"/>
              <a:gd name="connsiteY8" fmla="*/ 1141567 h 6877877"/>
              <a:gd name="connsiteX9" fmla="*/ 5512458 w 11875678"/>
              <a:gd name="connsiteY9" fmla="*/ 3758636 h 6877877"/>
              <a:gd name="connsiteX10" fmla="*/ 6055468 w 11875678"/>
              <a:gd name="connsiteY10" fmla="*/ 3746248 h 6877877"/>
              <a:gd name="connsiteX11" fmla="*/ 7698423 w 11875678"/>
              <a:gd name="connsiteY11" fmla="*/ 3334330 h 6877877"/>
              <a:gd name="connsiteX12" fmla="*/ 8442548 w 11875678"/>
              <a:gd name="connsiteY12" fmla="*/ 2752071 h 6877877"/>
              <a:gd name="connsiteX13" fmla="*/ 10251035 w 11875678"/>
              <a:gd name="connsiteY13" fmla="*/ 1516319 h 6877877"/>
              <a:gd name="connsiteX14" fmla="*/ 11312303 w 11875678"/>
              <a:gd name="connsiteY14" fmla="*/ 703324 h 6877877"/>
              <a:gd name="connsiteX15" fmla="*/ 10900127 w 11875678"/>
              <a:gd name="connsiteY15" fmla="*/ 174820 h 6877877"/>
              <a:gd name="connsiteX16" fmla="*/ 10684259 w 11875678"/>
              <a:gd name="connsiteY16" fmla="*/ 73474 h 6877877"/>
              <a:gd name="connsiteX17" fmla="*/ 10684259 w 11875678"/>
              <a:gd name="connsiteY17" fmla="*/ 74296 h 6877877"/>
              <a:gd name="connsiteX18" fmla="*/ 10606472 w 11875678"/>
              <a:gd name="connsiteY18" fmla="*/ 39718 h 6877877"/>
              <a:gd name="connsiteX19" fmla="*/ 10598002 w 11875678"/>
              <a:gd name="connsiteY19" fmla="*/ 36576 h 6877877"/>
              <a:gd name="connsiteX20" fmla="*/ 10599405 w 11875678"/>
              <a:gd name="connsiteY20" fmla="*/ 36576 h 6877877"/>
              <a:gd name="connsiteX21" fmla="*/ 10517124 w 11875678"/>
              <a:gd name="connsiteY21" fmla="*/ 0 h 6877877"/>
              <a:gd name="connsiteX22" fmla="*/ 10646318 w 11875678"/>
              <a:gd name="connsiteY22" fmla="*/ 0 h 6877877"/>
              <a:gd name="connsiteX23" fmla="*/ 10684259 w 11875678"/>
              <a:gd name="connsiteY23" fmla="*/ 0 h 6877877"/>
              <a:gd name="connsiteX24" fmla="*/ 11875678 w 11875678"/>
              <a:gd name="connsiteY24" fmla="*/ 0 h 6877877"/>
              <a:gd name="connsiteX25" fmla="*/ 11875678 w 11875678"/>
              <a:gd name="connsiteY25" fmla="*/ 36576 h 6877877"/>
              <a:gd name="connsiteX26" fmla="*/ 11875678 w 11875678"/>
              <a:gd name="connsiteY26" fmla="*/ 45719 h 6877877"/>
              <a:gd name="connsiteX27" fmla="*/ 11875678 w 11875678"/>
              <a:gd name="connsiteY27" fmla="*/ 6877877 h 6877877"/>
              <a:gd name="connsiteX28" fmla="*/ 2290895 w 11875678"/>
              <a:gd name="connsiteY28" fmla="*/ 6877877 h 6877877"/>
              <a:gd name="connsiteX29" fmla="*/ 2340825 w 11875678"/>
              <a:gd name="connsiteY29" fmla="*/ 6843948 h 6877877"/>
              <a:gd name="connsiteX30" fmla="*/ 2677054 w 11875678"/>
              <a:gd name="connsiteY30" fmla="*/ 6012927 h 6877877"/>
              <a:gd name="connsiteX31" fmla="*/ 2666235 w 11875678"/>
              <a:gd name="connsiteY31" fmla="*/ 5726284 h 6877877"/>
              <a:gd name="connsiteX32" fmla="*/ 1004775 w 11875678"/>
              <a:gd name="connsiteY32" fmla="*/ 6480852 h 6877877"/>
              <a:gd name="connsiteX33" fmla="*/ 1382081 w 11875678"/>
              <a:gd name="connsiteY33" fmla="*/ 6867819 h 6877877"/>
              <a:gd name="connsiteX34" fmla="*/ 1399251 w 11875678"/>
              <a:gd name="connsiteY34" fmla="*/ 6877877 h 6877877"/>
              <a:gd name="connsiteX35" fmla="*/ 0 w 11875678"/>
              <a:gd name="connsiteY35" fmla="*/ 6877877 h 6877877"/>
              <a:gd name="connsiteX36" fmla="*/ 12776 w 11875678"/>
              <a:gd name="connsiteY36" fmla="*/ 6865466 h 6877877"/>
              <a:gd name="connsiteX37" fmla="*/ 628216 w 11875678"/>
              <a:gd name="connsiteY37" fmla="*/ 6348355 h 6877877"/>
              <a:gd name="connsiteX38" fmla="*/ 755070 w 11875678"/>
              <a:gd name="connsiteY38" fmla="*/ 6260064 h 6877877"/>
              <a:gd name="connsiteX39" fmla="*/ 885018 w 11875678"/>
              <a:gd name="connsiteY39" fmla="*/ 6174871 h 6877877"/>
              <a:gd name="connsiteX40" fmla="*/ 2557326 w 11875678"/>
              <a:gd name="connsiteY40" fmla="*/ 5420527 h 6877877"/>
              <a:gd name="connsiteX41" fmla="*/ 2704291 w 11875678"/>
              <a:gd name="connsiteY41" fmla="*/ 5374058 h 6877877"/>
              <a:gd name="connsiteX42" fmla="*/ 2854350 w 11875678"/>
              <a:gd name="connsiteY42" fmla="*/ 5329139 h 6877877"/>
              <a:gd name="connsiteX43" fmla="*/ 3329279 w 11875678"/>
              <a:gd name="connsiteY43" fmla="*/ 5200575 h 6877877"/>
              <a:gd name="connsiteX44" fmla="*/ 3651055 w 11875678"/>
              <a:gd name="connsiteY44" fmla="*/ 5126225 h 6877877"/>
              <a:gd name="connsiteX45" fmla="*/ 5218166 w 11875678"/>
              <a:gd name="connsiteY45" fmla="*/ 3791021 h 6877877"/>
              <a:gd name="connsiteX46" fmla="*/ 5219713 w 11875678"/>
              <a:gd name="connsiteY46" fmla="*/ 3787923 h 6877877"/>
              <a:gd name="connsiteX47" fmla="*/ 5221260 w 11875678"/>
              <a:gd name="connsiteY47" fmla="*/ 3781727 h 6877877"/>
              <a:gd name="connsiteX48" fmla="*/ 5504362 w 11875678"/>
              <a:gd name="connsiteY48" fmla="*/ 2911211 h 6877877"/>
              <a:gd name="connsiteX49" fmla="*/ 5833873 w 11875678"/>
              <a:gd name="connsiteY49" fmla="*/ 1103574 h 6877877"/>
              <a:gd name="connsiteX50" fmla="*/ 5929787 w 11875678"/>
              <a:gd name="connsiteY50" fmla="*/ 152512 h 6877877"/>
              <a:gd name="connsiteX51" fmla="*/ 5937379 w 11875678"/>
              <a:gd name="connsiteY51" fmla="*/ 43886 h 6877877"/>
              <a:gd name="connsiteX52" fmla="*/ 5937379 w 11875678"/>
              <a:gd name="connsiteY52" fmla="*/ 0 h 6877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875678" h="6877877">
                <a:moveTo>
                  <a:pt x="5937379" y="0"/>
                </a:moveTo>
                <a:lnTo>
                  <a:pt x="6299163" y="0"/>
                </a:lnTo>
                <a:lnTo>
                  <a:pt x="6299163" y="75800"/>
                </a:lnTo>
                <a:lnTo>
                  <a:pt x="6300422" y="189858"/>
                </a:lnTo>
                <a:lnTo>
                  <a:pt x="6299163" y="285303"/>
                </a:lnTo>
                <a:lnTo>
                  <a:pt x="6299163" y="310101"/>
                </a:lnTo>
                <a:lnTo>
                  <a:pt x="6298836" y="310101"/>
                </a:lnTo>
                <a:lnTo>
                  <a:pt x="6297529" y="409230"/>
                </a:lnTo>
                <a:cubicBezTo>
                  <a:pt x="6291395" y="635396"/>
                  <a:pt x="6274931" y="881337"/>
                  <a:pt x="6242660" y="1141567"/>
                </a:cubicBezTo>
                <a:cubicBezTo>
                  <a:pt x="6086409" y="2392805"/>
                  <a:pt x="5772360" y="3205800"/>
                  <a:pt x="5512458" y="3758636"/>
                </a:cubicBezTo>
                <a:cubicBezTo>
                  <a:pt x="5608374" y="3769476"/>
                  <a:pt x="5902311" y="3746248"/>
                  <a:pt x="6055468" y="3746248"/>
                </a:cubicBezTo>
                <a:cubicBezTo>
                  <a:pt x="6208625" y="3746248"/>
                  <a:pt x="7078060" y="3675014"/>
                  <a:pt x="7698423" y="3334330"/>
                </a:cubicBezTo>
                <a:cubicBezTo>
                  <a:pt x="7989266" y="3173280"/>
                  <a:pt x="8199663" y="2978161"/>
                  <a:pt x="8442548" y="2752071"/>
                </a:cubicBezTo>
                <a:cubicBezTo>
                  <a:pt x="8818478" y="2400548"/>
                  <a:pt x="9287231" y="1963854"/>
                  <a:pt x="10251035" y="1516319"/>
                </a:cubicBezTo>
                <a:cubicBezTo>
                  <a:pt x="10761558" y="1279389"/>
                  <a:pt x="11306115" y="1002197"/>
                  <a:pt x="11312303" y="703324"/>
                </a:cubicBezTo>
                <a:cubicBezTo>
                  <a:pt x="11318105" y="480477"/>
                  <a:pt x="11145445" y="310370"/>
                  <a:pt x="10900127" y="174820"/>
                </a:cubicBezTo>
                <a:lnTo>
                  <a:pt x="10684259" y="73474"/>
                </a:lnTo>
                <a:lnTo>
                  <a:pt x="10684259" y="74296"/>
                </a:lnTo>
                <a:lnTo>
                  <a:pt x="10606472" y="39718"/>
                </a:lnTo>
                <a:lnTo>
                  <a:pt x="10598002" y="36576"/>
                </a:lnTo>
                <a:lnTo>
                  <a:pt x="10599405" y="36576"/>
                </a:lnTo>
                <a:lnTo>
                  <a:pt x="10517124" y="0"/>
                </a:lnTo>
                <a:lnTo>
                  <a:pt x="10646318" y="0"/>
                </a:lnTo>
                <a:lnTo>
                  <a:pt x="10684259" y="0"/>
                </a:lnTo>
                <a:lnTo>
                  <a:pt x="11875678" y="0"/>
                </a:lnTo>
                <a:lnTo>
                  <a:pt x="11875678" y="36576"/>
                </a:lnTo>
                <a:lnTo>
                  <a:pt x="11875678" y="45719"/>
                </a:lnTo>
                <a:lnTo>
                  <a:pt x="11875678" y="6877877"/>
                </a:lnTo>
                <a:lnTo>
                  <a:pt x="2290895" y="6877877"/>
                </a:lnTo>
                <a:lnTo>
                  <a:pt x="2340825" y="6843948"/>
                </a:lnTo>
                <a:cubicBezTo>
                  <a:pt x="2563746" y="6654096"/>
                  <a:pt x="2678213" y="6317388"/>
                  <a:pt x="2677054" y="6012927"/>
                </a:cubicBezTo>
                <a:cubicBezTo>
                  <a:pt x="2677054" y="5909116"/>
                  <a:pt x="2673962" y="5813052"/>
                  <a:pt x="2666235" y="5726284"/>
                </a:cubicBezTo>
                <a:cubicBezTo>
                  <a:pt x="1941375" y="5963345"/>
                  <a:pt x="1409708" y="6225197"/>
                  <a:pt x="1004775" y="6480852"/>
                </a:cubicBezTo>
                <a:cubicBezTo>
                  <a:pt x="1124554" y="6643541"/>
                  <a:pt x="1246652" y="6776016"/>
                  <a:pt x="1382081" y="6867819"/>
                </a:cubicBezTo>
                <a:lnTo>
                  <a:pt x="1399251" y="6877877"/>
                </a:lnTo>
                <a:lnTo>
                  <a:pt x="0" y="6877877"/>
                </a:lnTo>
                <a:lnTo>
                  <a:pt x="12776" y="6865466"/>
                </a:lnTo>
                <a:cubicBezTo>
                  <a:pt x="178329" y="6707036"/>
                  <a:pt x="374121" y="6530745"/>
                  <a:pt x="628216" y="6348355"/>
                </a:cubicBezTo>
                <a:cubicBezTo>
                  <a:pt x="668438" y="6318924"/>
                  <a:pt x="710207" y="6289494"/>
                  <a:pt x="755070" y="6260064"/>
                </a:cubicBezTo>
                <a:lnTo>
                  <a:pt x="885018" y="6174871"/>
                </a:lnTo>
                <a:cubicBezTo>
                  <a:pt x="1290332" y="5919293"/>
                  <a:pt x="1824048" y="5657518"/>
                  <a:pt x="2557326" y="5420527"/>
                </a:cubicBezTo>
                <a:lnTo>
                  <a:pt x="2704291" y="5374058"/>
                </a:lnTo>
                <a:lnTo>
                  <a:pt x="2854350" y="5329139"/>
                </a:lnTo>
                <a:cubicBezTo>
                  <a:pt x="3004409" y="5285768"/>
                  <a:pt x="3162203" y="5242397"/>
                  <a:pt x="3329279" y="5200575"/>
                </a:cubicBezTo>
                <a:cubicBezTo>
                  <a:pt x="3440663" y="5172694"/>
                  <a:pt x="3547406" y="5147910"/>
                  <a:pt x="3651055" y="5126225"/>
                </a:cubicBezTo>
                <a:cubicBezTo>
                  <a:pt x="4333282" y="4975976"/>
                  <a:pt x="4785006" y="4875293"/>
                  <a:pt x="5218166" y="3791021"/>
                </a:cubicBezTo>
                <a:cubicBezTo>
                  <a:pt x="5218166" y="3789472"/>
                  <a:pt x="5218166" y="3787923"/>
                  <a:pt x="5219713" y="3787923"/>
                </a:cubicBezTo>
                <a:cubicBezTo>
                  <a:pt x="5219713" y="3784825"/>
                  <a:pt x="5221260" y="3783276"/>
                  <a:pt x="5221260" y="3781727"/>
                </a:cubicBezTo>
                <a:cubicBezTo>
                  <a:pt x="5224354" y="3777080"/>
                  <a:pt x="5352756" y="3498267"/>
                  <a:pt x="5504362" y="2911211"/>
                </a:cubicBezTo>
                <a:cubicBezTo>
                  <a:pt x="5615746" y="2480600"/>
                  <a:pt x="5739506" y="1882701"/>
                  <a:pt x="5833873" y="1103574"/>
                </a:cubicBezTo>
                <a:cubicBezTo>
                  <a:pt x="5880283" y="730275"/>
                  <a:pt x="5909676" y="415836"/>
                  <a:pt x="5929787" y="152512"/>
                </a:cubicBezTo>
                <a:lnTo>
                  <a:pt x="5937379" y="43886"/>
                </a:lnTo>
                <a:lnTo>
                  <a:pt x="593737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bg1"/>
                </a:solidFill>
                <a:latin typeface="+mn-lt"/>
              </a:rPr>
              <a:t>©2022 Albireo Pharma, Inc. All rights reserved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8065" y="5709929"/>
            <a:ext cx="1964826" cy="71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0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6 v2">
    <p:bg>
      <p:bgPr>
        <a:solidFill>
          <a:srgbClr val="0A5A96">
            <a:alpha val="3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 userDrawn="1"/>
        </p:nvSpPr>
        <p:spPr>
          <a:xfrm>
            <a:off x="316322" y="0"/>
            <a:ext cx="11875678" cy="6858000"/>
          </a:xfrm>
          <a:custGeom>
            <a:avLst/>
            <a:gdLst>
              <a:gd name="connsiteX0" fmla="*/ 5937379 w 11875678"/>
              <a:gd name="connsiteY0" fmla="*/ 0 h 6877877"/>
              <a:gd name="connsiteX1" fmla="*/ 6299163 w 11875678"/>
              <a:gd name="connsiteY1" fmla="*/ 0 h 6877877"/>
              <a:gd name="connsiteX2" fmla="*/ 6299163 w 11875678"/>
              <a:gd name="connsiteY2" fmla="*/ 75800 h 6877877"/>
              <a:gd name="connsiteX3" fmla="*/ 6300422 w 11875678"/>
              <a:gd name="connsiteY3" fmla="*/ 189858 h 6877877"/>
              <a:gd name="connsiteX4" fmla="*/ 6299163 w 11875678"/>
              <a:gd name="connsiteY4" fmla="*/ 285303 h 6877877"/>
              <a:gd name="connsiteX5" fmla="*/ 6299163 w 11875678"/>
              <a:gd name="connsiteY5" fmla="*/ 310101 h 6877877"/>
              <a:gd name="connsiteX6" fmla="*/ 6298836 w 11875678"/>
              <a:gd name="connsiteY6" fmla="*/ 310101 h 6877877"/>
              <a:gd name="connsiteX7" fmla="*/ 6297529 w 11875678"/>
              <a:gd name="connsiteY7" fmla="*/ 409230 h 6877877"/>
              <a:gd name="connsiteX8" fmla="*/ 6242660 w 11875678"/>
              <a:gd name="connsiteY8" fmla="*/ 1141567 h 6877877"/>
              <a:gd name="connsiteX9" fmla="*/ 5512458 w 11875678"/>
              <a:gd name="connsiteY9" fmla="*/ 3758636 h 6877877"/>
              <a:gd name="connsiteX10" fmla="*/ 6055468 w 11875678"/>
              <a:gd name="connsiteY10" fmla="*/ 3746248 h 6877877"/>
              <a:gd name="connsiteX11" fmla="*/ 7698423 w 11875678"/>
              <a:gd name="connsiteY11" fmla="*/ 3334330 h 6877877"/>
              <a:gd name="connsiteX12" fmla="*/ 8442548 w 11875678"/>
              <a:gd name="connsiteY12" fmla="*/ 2752071 h 6877877"/>
              <a:gd name="connsiteX13" fmla="*/ 10251035 w 11875678"/>
              <a:gd name="connsiteY13" fmla="*/ 1516319 h 6877877"/>
              <a:gd name="connsiteX14" fmla="*/ 11312303 w 11875678"/>
              <a:gd name="connsiteY14" fmla="*/ 703324 h 6877877"/>
              <a:gd name="connsiteX15" fmla="*/ 10900127 w 11875678"/>
              <a:gd name="connsiteY15" fmla="*/ 174820 h 6877877"/>
              <a:gd name="connsiteX16" fmla="*/ 10684259 w 11875678"/>
              <a:gd name="connsiteY16" fmla="*/ 73474 h 6877877"/>
              <a:gd name="connsiteX17" fmla="*/ 10684259 w 11875678"/>
              <a:gd name="connsiteY17" fmla="*/ 74296 h 6877877"/>
              <a:gd name="connsiteX18" fmla="*/ 10606472 w 11875678"/>
              <a:gd name="connsiteY18" fmla="*/ 39718 h 6877877"/>
              <a:gd name="connsiteX19" fmla="*/ 10598002 w 11875678"/>
              <a:gd name="connsiteY19" fmla="*/ 36576 h 6877877"/>
              <a:gd name="connsiteX20" fmla="*/ 10599405 w 11875678"/>
              <a:gd name="connsiteY20" fmla="*/ 36576 h 6877877"/>
              <a:gd name="connsiteX21" fmla="*/ 10517124 w 11875678"/>
              <a:gd name="connsiteY21" fmla="*/ 0 h 6877877"/>
              <a:gd name="connsiteX22" fmla="*/ 10646318 w 11875678"/>
              <a:gd name="connsiteY22" fmla="*/ 0 h 6877877"/>
              <a:gd name="connsiteX23" fmla="*/ 10684259 w 11875678"/>
              <a:gd name="connsiteY23" fmla="*/ 0 h 6877877"/>
              <a:gd name="connsiteX24" fmla="*/ 11875678 w 11875678"/>
              <a:gd name="connsiteY24" fmla="*/ 0 h 6877877"/>
              <a:gd name="connsiteX25" fmla="*/ 11875678 w 11875678"/>
              <a:gd name="connsiteY25" fmla="*/ 36576 h 6877877"/>
              <a:gd name="connsiteX26" fmla="*/ 11875678 w 11875678"/>
              <a:gd name="connsiteY26" fmla="*/ 45719 h 6877877"/>
              <a:gd name="connsiteX27" fmla="*/ 11875678 w 11875678"/>
              <a:gd name="connsiteY27" fmla="*/ 6877877 h 6877877"/>
              <a:gd name="connsiteX28" fmla="*/ 2290895 w 11875678"/>
              <a:gd name="connsiteY28" fmla="*/ 6877877 h 6877877"/>
              <a:gd name="connsiteX29" fmla="*/ 2340825 w 11875678"/>
              <a:gd name="connsiteY29" fmla="*/ 6843948 h 6877877"/>
              <a:gd name="connsiteX30" fmla="*/ 2677054 w 11875678"/>
              <a:gd name="connsiteY30" fmla="*/ 6012927 h 6877877"/>
              <a:gd name="connsiteX31" fmla="*/ 2666235 w 11875678"/>
              <a:gd name="connsiteY31" fmla="*/ 5726284 h 6877877"/>
              <a:gd name="connsiteX32" fmla="*/ 1004775 w 11875678"/>
              <a:gd name="connsiteY32" fmla="*/ 6480852 h 6877877"/>
              <a:gd name="connsiteX33" fmla="*/ 1382081 w 11875678"/>
              <a:gd name="connsiteY33" fmla="*/ 6867819 h 6877877"/>
              <a:gd name="connsiteX34" fmla="*/ 1399251 w 11875678"/>
              <a:gd name="connsiteY34" fmla="*/ 6877877 h 6877877"/>
              <a:gd name="connsiteX35" fmla="*/ 0 w 11875678"/>
              <a:gd name="connsiteY35" fmla="*/ 6877877 h 6877877"/>
              <a:gd name="connsiteX36" fmla="*/ 12776 w 11875678"/>
              <a:gd name="connsiteY36" fmla="*/ 6865466 h 6877877"/>
              <a:gd name="connsiteX37" fmla="*/ 628216 w 11875678"/>
              <a:gd name="connsiteY37" fmla="*/ 6348355 h 6877877"/>
              <a:gd name="connsiteX38" fmla="*/ 755070 w 11875678"/>
              <a:gd name="connsiteY38" fmla="*/ 6260064 h 6877877"/>
              <a:gd name="connsiteX39" fmla="*/ 885018 w 11875678"/>
              <a:gd name="connsiteY39" fmla="*/ 6174871 h 6877877"/>
              <a:gd name="connsiteX40" fmla="*/ 2557326 w 11875678"/>
              <a:gd name="connsiteY40" fmla="*/ 5420527 h 6877877"/>
              <a:gd name="connsiteX41" fmla="*/ 2704291 w 11875678"/>
              <a:gd name="connsiteY41" fmla="*/ 5374058 h 6877877"/>
              <a:gd name="connsiteX42" fmla="*/ 2854350 w 11875678"/>
              <a:gd name="connsiteY42" fmla="*/ 5329139 h 6877877"/>
              <a:gd name="connsiteX43" fmla="*/ 3329279 w 11875678"/>
              <a:gd name="connsiteY43" fmla="*/ 5200575 h 6877877"/>
              <a:gd name="connsiteX44" fmla="*/ 3651055 w 11875678"/>
              <a:gd name="connsiteY44" fmla="*/ 5126225 h 6877877"/>
              <a:gd name="connsiteX45" fmla="*/ 5218166 w 11875678"/>
              <a:gd name="connsiteY45" fmla="*/ 3791021 h 6877877"/>
              <a:gd name="connsiteX46" fmla="*/ 5219713 w 11875678"/>
              <a:gd name="connsiteY46" fmla="*/ 3787923 h 6877877"/>
              <a:gd name="connsiteX47" fmla="*/ 5221260 w 11875678"/>
              <a:gd name="connsiteY47" fmla="*/ 3781727 h 6877877"/>
              <a:gd name="connsiteX48" fmla="*/ 5504362 w 11875678"/>
              <a:gd name="connsiteY48" fmla="*/ 2911211 h 6877877"/>
              <a:gd name="connsiteX49" fmla="*/ 5833873 w 11875678"/>
              <a:gd name="connsiteY49" fmla="*/ 1103574 h 6877877"/>
              <a:gd name="connsiteX50" fmla="*/ 5929787 w 11875678"/>
              <a:gd name="connsiteY50" fmla="*/ 152512 h 6877877"/>
              <a:gd name="connsiteX51" fmla="*/ 5937379 w 11875678"/>
              <a:gd name="connsiteY51" fmla="*/ 43886 h 6877877"/>
              <a:gd name="connsiteX52" fmla="*/ 5937379 w 11875678"/>
              <a:gd name="connsiteY52" fmla="*/ 0 h 6877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875678" h="6877877">
                <a:moveTo>
                  <a:pt x="5937379" y="0"/>
                </a:moveTo>
                <a:lnTo>
                  <a:pt x="6299163" y="0"/>
                </a:lnTo>
                <a:lnTo>
                  <a:pt x="6299163" y="75800"/>
                </a:lnTo>
                <a:lnTo>
                  <a:pt x="6300422" y="189858"/>
                </a:lnTo>
                <a:lnTo>
                  <a:pt x="6299163" y="285303"/>
                </a:lnTo>
                <a:lnTo>
                  <a:pt x="6299163" y="310101"/>
                </a:lnTo>
                <a:lnTo>
                  <a:pt x="6298836" y="310101"/>
                </a:lnTo>
                <a:lnTo>
                  <a:pt x="6297529" y="409230"/>
                </a:lnTo>
                <a:cubicBezTo>
                  <a:pt x="6291395" y="635396"/>
                  <a:pt x="6274931" y="881337"/>
                  <a:pt x="6242660" y="1141567"/>
                </a:cubicBezTo>
                <a:cubicBezTo>
                  <a:pt x="6086409" y="2392805"/>
                  <a:pt x="5772360" y="3205800"/>
                  <a:pt x="5512458" y="3758636"/>
                </a:cubicBezTo>
                <a:cubicBezTo>
                  <a:pt x="5608374" y="3769476"/>
                  <a:pt x="5902311" y="3746248"/>
                  <a:pt x="6055468" y="3746248"/>
                </a:cubicBezTo>
                <a:cubicBezTo>
                  <a:pt x="6208625" y="3746248"/>
                  <a:pt x="7078060" y="3675014"/>
                  <a:pt x="7698423" y="3334330"/>
                </a:cubicBezTo>
                <a:cubicBezTo>
                  <a:pt x="7989266" y="3173280"/>
                  <a:pt x="8199663" y="2978161"/>
                  <a:pt x="8442548" y="2752071"/>
                </a:cubicBezTo>
                <a:cubicBezTo>
                  <a:pt x="8818478" y="2400548"/>
                  <a:pt x="9287231" y="1963854"/>
                  <a:pt x="10251035" y="1516319"/>
                </a:cubicBezTo>
                <a:cubicBezTo>
                  <a:pt x="10761558" y="1279389"/>
                  <a:pt x="11306115" y="1002197"/>
                  <a:pt x="11312303" y="703324"/>
                </a:cubicBezTo>
                <a:cubicBezTo>
                  <a:pt x="11318105" y="480477"/>
                  <a:pt x="11145445" y="310370"/>
                  <a:pt x="10900127" y="174820"/>
                </a:cubicBezTo>
                <a:lnTo>
                  <a:pt x="10684259" y="73474"/>
                </a:lnTo>
                <a:lnTo>
                  <a:pt x="10684259" y="74296"/>
                </a:lnTo>
                <a:lnTo>
                  <a:pt x="10606472" y="39718"/>
                </a:lnTo>
                <a:lnTo>
                  <a:pt x="10598002" y="36576"/>
                </a:lnTo>
                <a:lnTo>
                  <a:pt x="10599405" y="36576"/>
                </a:lnTo>
                <a:lnTo>
                  <a:pt x="10517124" y="0"/>
                </a:lnTo>
                <a:lnTo>
                  <a:pt x="10646318" y="0"/>
                </a:lnTo>
                <a:lnTo>
                  <a:pt x="10684259" y="0"/>
                </a:lnTo>
                <a:lnTo>
                  <a:pt x="11875678" y="0"/>
                </a:lnTo>
                <a:lnTo>
                  <a:pt x="11875678" y="36576"/>
                </a:lnTo>
                <a:lnTo>
                  <a:pt x="11875678" y="45719"/>
                </a:lnTo>
                <a:lnTo>
                  <a:pt x="11875678" y="6877877"/>
                </a:lnTo>
                <a:lnTo>
                  <a:pt x="2290895" y="6877877"/>
                </a:lnTo>
                <a:lnTo>
                  <a:pt x="2340825" y="6843948"/>
                </a:lnTo>
                <a:cubicBezTo>
                  <a:pt x="2563746" y="6654096"/>
                  <a:pt x="2678213" y="6317388"/>
                  <a:pt x="2677054" y="6012927"/>
                </a:cubicBezTo>
                <a:cubicBezTo>
                  <a:pt x="2677054" y="5909116"/>
                  <a:pt x="2673962" y="5813052"/>
                  <a:pt x="2666235" y="5726284"/>
                </a:cubicBezTo>
                <a:cubicBezTo>
                  <a:pt x="1941375" y="5963345"/>
                  <a:pt x="1409708" y="6225197"/>
                  <a:pt x="1004775" y="6480852"/>
                </a:cubicBezTo>
                <a:cubicBezTo>
                  <a:pt x="1124554" y="6643541"/>
                  <a:pt x="1246652" y="6776016"/>
                  <a:pt x="1382081" y="6867819"/>
                </a:cubicBezTo>
                <a:lnTo>
                  <a:pt x="1399251" y="6877877"/>
                </a:lnTo>
                <a:lnTo>
                  <a:pt x="0" y="6877877"/>
                </a:lnTo>
                <a:lnTo>
                  <a:pt x="12776" y="6865466"/>
                </a:lnTo>
                <a:cubicBezTo>
                  <a:pt x="178329" y="6707036"/>
                  <a:pt x="374121" y="6530745"/>
                  <a:pt x="628216" y="6348355"/>
                </a:cubicBezTo>
                <a:cubicBezTo>
                  <a:pt x="668438" y="6318924"/>
                  <a:pt x="710207" y="6289494"/>
                  <a:pt x="755070" y="6260064"/>
                </a:cubicBezTo>
                <a:lnTo>
                  <a:pt x="885018" y="6174871"/>
                </a:lnTo>
                <a:cubicBezTo>
                  <a:pt x="1290332" y="5919293"/>
                  <a:pt x="1824048" y="5657518"/>
                  <a:pt x="2557326" y="5420527"/>
                </a:cubicBezTo>
                <a:lnTo>
                  <a:pt x="2704291" y="5374058"/>
                </a:lnTo>
                <a:lnTo>
                  <a:pt x="2854350" y="5329139"/>
                </a:lnTo>
                <a:cubicBezTo>
                  <a:pt x="3004409" y="5285768"/>
                  <a:pt x="3162203" y="5242397"/>
                  <a:pt x="3329279" y="5200575"/>
                </a:cubicBezTo>
                <a:cubicBezTo>
                  <a:pt x="3440663" y="5172694"/>
                  <a:pt x="3547406" y="5147910"/>
                  <a:pt x="3651055" y="5126225"/>
                </a:cubicBezTo>
                <a:cubicBezTo>
                  <a:pt x="4333282" y="4975976"/>
                  <a:pt x="4785006" y="4875293"/>
                  <a:pt x="5218166" y="3791021"/>
                </a:cubicBezTo>
                <a:cubicBezTo>
                  <a:pt x="5218166" y="3789472"/>
                  <a:pt x="5218166" y="3787923"/>
                  <a:pt x="5219713" y="3787923"/>
                </a:cubicBezTo>
                <a:cubicBezTo>
                  <a:pt x="5219713" y="3784825"/>
                  <a:pt x="5221260" y="3783276"/>
                  <a:pt x="5221260" y="3781727"/>
                </a:cubicBezTo>
                <a:cubicBezTo>
                  <a:pt x="5224354" y="3777080"/>
                  <a:pt x="5352756" y="3498267"/>
                  <a:pt x="5504362" y="2911211"/>
                </a:cubicBezTo>
                <a:cubicBezTo>
                  <a:pt x="5615746" y="2480600"/>
                  <a:pt x="5739506" y="1882701"/>
                  <a:pt x="5833873" y="1103574"/>
                </a:cubicBezTo>
                <a:cubicBezTo>
                  <a:pt x="5880283" y="730275"/>
                  <a:pt x="5909676" y="415836"/>
                  <a:pt x="5929787" y="152512"/>
                </a:cubicBezTo>
                <a:lnTo>
                  <a:pt x="5937379" y="43886"/>
                </a:lnTo>
                <a:lnTo>
                  <a:pt x="5937379" y="0"/>
                </a:lnTo>
                <a:close/>
              </a:path>
            </a:pathLst>
          </a:custGeom>
          <a:solidFill>
            <a:srgbClr val="0A5A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5903046" y="2413626"/>
            <a:ext cx="5480530" cy="2387600"/>
          </a:xfrm>
        </p:spPr>
        <p:txBody>
          <a:bodyPr anchor="b">
            <a:normAutofit/>
          </a:bodyPr>
          <a:lstStyle>
            <a:lvl1pPr algn="r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5903046" y="5001731"/>
            <a:ext cx="5480530" cy="699822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bg1"/>
                </a:solidFill>
                <a:latin typeface="+mn-lt"/>
              </a:rPr>
              <a:t>©2022 Albireo Pharma, Inc. All rights reserved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9071" y="5749717"/>
            <a:ext cx="1890965" cy="64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5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/>
          <p:cNvSpPr>
            <a:spLocks noGrp="1"/>
          </p:cNvSpPr>
          <p:nvPr>
            <p:ph type="body" sz="quarter" idx="16"/>
          </p:nvPr>
        </p:nvSpPr>
        <p:spPr>
          <a:xfrm>
            <a:off x="4413250" y="1133475"/>
            <a:ext cx="6867663" cy="635000"/>
          </a:xfrm>
        </p:spPr>
        <p:txBody>
          <a:bodyPr anchor="ctr"/>
          <a:lstStyle>
            <a:lvl1pPr marL="285750" indent="-285750" algn="l">
              <a:buClr>
                <a:schemeClr val="accent2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4413250" y="2117864"/>
            <a:ext cx="6867663" cy="635000"/>
          </a:xfrm>
        </p:spPr>
        <p:txBody>
          <a:bodyPr anchor="ctr"/>
          <a:lstStyle>
            <a:lvl1pPr marL="285750" indent="-285750" algn="l">
              <a:buClr>
                <a:schemeClr val="accent2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9" name="Text Placeholder 14"/>
          <p:cNvSpPr>
            <a:spLocks noGrp="1"/>
          </p:cNvSpPr>
          <p:nvPr>
            <p:ph type="body" sz="quarter" idx="20"/>
          </p:nvPr>
        </p:nvSpPr>
        <p:spPr>
          <a:xfrm>
            <a:off x="4413250" y="3101563"/>
            <a:ext cx="6867663" cy="635000"/>
          </a:xfrm>
        </p:spPr>
        <p:txBody>
          <a:bodyPr anchor="ctr"/>
          <a:lstStyle>
            <a:lvl1pPr marL="285750" indent="-285750" algn="l">
              <a:buClr>
                <a:schemeClr val="accent2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1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4413250" y="4085262"/>
            <a:ext cx="6867663" cy="635000"/>
          </a:xfrm>
        </p:spPr>
        <p:txBody>
          <a:bodyPr anchor="ctr"/>
          <a:lstStyle>
            <a:lvl1pPr marL="285750" indent="-285750" algn="l">
              <a:buClr>
                <a:schemeClr val="accent2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3" name="Text Placeholder 14"/>
          <p:cNvSpPr>
            <a:spLocks noGrp="1"/>
          </p:cNvSpPr>
          <p:nvPr>
            <p:ph type="body" sz="quarter" idx="24"/>
          </p:nvPr>
        </p:nvSpPr>
        <p:spPr>
          <a:xfrm>
            <a:off x="4413250" y="5068959"/>
            <a:ext cx="6867663" cy="635000"/>
          </a:xfrm>
        </p:spPr>
        <p:txBody>
          <a:bodyPr anchor="ctr"/>
          <a:lstStyle>
            <a:lvl1pPr marL="285750" indent="-285750" algn="l">
              <a:buClr>
                <a:schemeClr val="accent2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564" r="22592"/>
          <a:stretch/>
        </p:blipFill>
        <p:spPr>
          <a:xfrm>
            <a:off x="10252419" y="0"/>
            <a:ext cx="1939581" cy="15478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7591" y="2289658"/>
            <a:ext cx="3343418" cy="2278684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sp>
        <p:nvSpPr>
          <p:cNvPr id="10" name="Rectangle 9"/>
          <p:cNvSpPr/>
          <p:nvPr userDrawn="1"/>
        </p:nvSpPr>
        <p:spPr>
          <a:xfrm flipH="1">
            <a:off x="0" y="0"/>
            <a:ext cx="12192000" cy="88354"/>
          </a:xfrm>
          <a:prstGeom prst="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4038600" y="631135"/>
            <a:ext cx="0" cy="559573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378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/>
          <p:cNvSpPr>
            <a:spLocks noGrp="1"/>
          </p:cNvSpPr>
          <p:nvPr>
            <p:ph type="body" sz="quarter" idx="16"/>
          </p:nvPr>
        </p:nvSpPr>
        <p:spPr>
          <a:xfrm>
            <a:off x="4413250" y="1133475"/>
            <a:ext cx="6867663" cy="635000"/>
          </a:xfrm>
        </p:spPr>
        <p:txBody>
          <a:bodyPr anchor="ctr"/>
          <a:lstStyle>
            <a:lvl1pPr marL="285750" indent="-285750" algn="l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4413250" y="2117864"/>
            <a:ext cx="6867663" cy="635000"/>
          </a:xfrm>
        </p:spPr>
        <p:txBody>
          <a:bodyPr anchor="ctr"/>
          <a:lstStyle>
            <a:lvl1pPr marL="285750" indent="-285750" algn="l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9" name="Text Placeholder 14"/>
          <p:cNvSpPr>
            <a:spLocks noGrp="1"/>
          </p:cNvSpPr>
          <p:nvPr>
            <p:ph type="body" sz="quarter" idx="20"/>
          </p:nvPr>
        </p:nvSpPr>
        <p:spPr>
          <a:xfrm>
            <a:off x="4413250" y="3101563"/>
            <a:ext cx="6867663" cy="635000"/>
          </a:xfrm>
        </p:spPr>
        <p:txBody>
          <a:bodyPr anchor="ctr"/>
          <a:lstStyle>
            <a:lvl1pPr marL="285750" indent="-285750" algn="l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1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4413250" y="4085262"/>
            <a:ext cx="6867663" cy="635000"/>
          </a:xfrm>
        </p:spPr>
        <p:txBody>
          <a:bodyPr anchor="ctr"/>
          <a:lstStyle>
            <a:lvl1pPr marL="285750" indent="-285750" algn="l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3" name="Text Placeholder 14"/>
          <p:cNvSpPr>
            <a:spLocks noGrp="1"/>
          </p:cNvSpPr>
          <p:nvPr>
            <p:ph type="body" sz="quarter" idx="24"/>
          </p:nvPr>
        </p:nvSpPr>
        <p:spPr>
          <a:xfrm>
            <a:off x="4413250" y="5068959"/>
            <a:ext cx="6867663" cy="635000"/>
          </a:xfrm>
        </p:spPr>
        <p:txBody>
          <a:bodyPr anchor="ctr"/>
          <a:lstStyle>
            <a:lvl1pPr marL="285750" indent="-285750" algn="l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564" r="22592"/>
          <a:stretch/>
        </p:blipFill>
        <p:spPr>
          <a:xfrm>
            <a:off x="10252419" y="0"/>
            <a:ext cx="1939581" cy="15478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7591" y="2289658"/>
            <a:ext cx="3343418" cy="2278684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©2022 Albireo Pharma, Inc. All rights reserved</a:t>
            </a:r>
          </a:p>
        </p:txBody>
      </p:sp>
      <p:sp>
        <p:nvSpPr>
          <p:cNvPr id="10" name="Rectangle 9"/>
          <p:cNvSpPr/>
          <p:nvPr userDrawn="1"/>
        </p:nvSpPr>
        <p:spPr>
          <a:xfrm flipH="1">
            <a:off x="0" y="0"/>
            <a:ext cx="12192000" cy="88354"/>
          </a:xfrm>
          <a:prstGeom prst="rect">
            <a:avLst/>
          </a:prstGeom>
          <a:solidFill>
            <a:srgbClr val="FFB8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4038600" y="631135"/>
            <a:ext cx="0" cy="559573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214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564" r="22592"/>
          <a:stretch/>
        </p:blipFill>
        <p:spPr>
          <a:xfrm>
            <a:off x="10252419" y="0"/>
            <a:ext cx="1939581" cy="15478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©2022 Albireo Pharma, Inc. All rights reserved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704703" y="6356350"/>
            <a:ext cx="9418320" cy="310896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10" name="Rectangle 9"/>
          <p:cNvSpPr/>
          <p:nvPr userDrawn="1"/>
        </p:nvSpPr>
        <p:spPr>
          <a:xfrm flipH="1">
            <a:off x="0" y="0"/>
            <a:ext cx="12192000" cy="88354"/>
          </a:xfrm>
          <a:prstGeom prst="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43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564" r="22592"/>
          <a:stretch/>
        </p:blipFill>
        <p:spPr>
          <a:xfrm>
            <a:off x="10252419" y="0"/>
            <a:ext cx="1939581" cy="15478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rgbClr val="FF780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©2022 Albireo Pharma, Inc. All rights reserved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23512" y="6356350"/>
            <a:ext cx="11357810" cy="235672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</p:spTree>
    <p:extLst>
      <p:ext uri="{BB962C8B-B14F-4D97-AF65-F5344CB8AC3E}">
        <p14:creationId xmlns:p14="http://schemas.microsoft.com/office/powerpoint/2010/main" val="2807747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­_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564" r="22592"/>
          <a:stretch/>
        </p:blipFill>
        <p:spPr>
          <a:xfrm>
            <a:off x="10252419" y="0"/>
            <a:ext cx="1939581" cy="15478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512" y="459715"/>
            <a:ext cx="11357810" cy="8229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512" y="2033081"/>
            <a:ext cx="11357810" cy="4143882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23512" y="1212958"/>
            <a:ext cx="11357811" cy="521916"/>
          </a:xfrm>
        </p:spPr>
        <p:txBody>
          <a:bodyPr anchor="t">
            <a:norm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©2022 Albireo Pharma, Inc. All rights reserved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1704703" y="6356350"/>
            <a:ext cx="9418320" cy="310896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 flip="none" rotWithShape="1">
            <a:gsLst>
              <a:gs pos="0">
                <a:srgbClr val="5078EA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78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564" r="22592"/>
          <a:stretch/>
        </p:blipFill>
        <p:spPr>
          <a:xfrm>
            <a:off x="10252419" y="0"/>
            <a:ext cx="1939581" cy="154785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512" y="2033081"/>
            <a:ext cx="11357810" cy="414388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1704703" y="6356350"/>
            <a:ext cx="9418320" cy="310896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rgbClr val="FF780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23512" y="459715"/>
            <a:ext cx="11357810" cy="8229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23512" y="1212958"/>
            <a:ext cx="11357811" cy="521916"/>
          </a:xfrm>
        </p:spPr>
        <p:txBody>
          <a:bodyPr anchor="t">
            <a:norm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823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564" r="22592"/>
          <a:stretch/>
        </p:blipFill>
        <p:spPr>
          <a:xfrm>
            <a:off x="10252419" y="0"/>
            <a:ext cx="1939581" cy="15478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©2022 Albireo Pharma, Inc. All rights reserved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704703" y="6356350"/>
            <a:ext cx="9418320" cy="310896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 flip="none" rotWithShape="1">
            <a:gsLst>
              <a:gs pos="0">
                <a:srgbClr val="5078EA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232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564" r="22592"/>
          <a:stretch/>
        </p:blipFill>
        <p:spPr>
          <a:xfrm>
            <a:off x="10252419" y="0"/>
            <a:ext cx="1939581" cy="15478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704703" y="6356350"/>
            <a:ext cx="9418320" cy="310896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rgbClr val="FF780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60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6803571" y="88356"/>
            <a:ext cx="5388429" cy="6769644"/>
          </a:xfrm>
          <a:prstGeom prst="rect">
            <a:avLst/>
          </a:prstGeom>
          <a:pattFill prst="ltDnDiag">
            <a:fgClr>
              <a:schemeClr val="bg1">
                <a:lumMod val="95000"/>
              </a:schemeClr>
            </a:fgClr>
            <a:bgClr>
              <a:srgbClr val="C0D2DC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512" y="365125"/>
            <a:ext cx="5961888" cy="102091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512" y="1482291"/>
            <a:ext cx="5961888" cy="469467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704703" y="6356350"/>
            <a:ext cx="4680697" cy="310896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2270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r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 flip="none" rotWithShape="1">
            <a:gsLst>
              <a:gs pos="0">
                <a:srgbClr val="5078EA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72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6803572" y="88356"/>
            <a:ext cx="5388429" cy="6769644"/>
          </a:xfrm>
          <a:prstGeom prst="rect">
            <a:avLst/>
          </a:prstGeom>
          <a:pattFill prst="ltDnDiag">
            <a:fgClr>
              <a:schemeClr val="bg1">
                <a:lumMod val="95000"/>
              </a:schemeClr>
            </a:fgClr>
            <a:bgClr>
              <a:srgbClr val="C0D2DC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512" y="365125"/>
            <a:ext cx="5961888" cy="102091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512" y="1482291"/>
            <a:ext cx="5961888" cy="469467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2270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r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704703" y="6356350"/>
            <a:ext cx="4680697" cy="310896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rgbClr val="FF780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6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7140" y="365125"/>
            <a:ext cx="5964182" cy="102091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7140" y="1482291"/>
            <a:ext cx="5964182" cy="469467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0" y="88356"/>
            <a:ext cx="5388429" cy="6769644"/>
          </a:xfrm>
          <a:prstGeom prst="rect">
            <a:avLst/>
          </a:prstGeom>
          <a:pattFill prst="ltDnDiag">
            <a:fgClr>
              <a:schemeClr val="bg1">
                <a:lumMod val="95000"/>
              </a:schemeClr>
            </a:fgClr>
            <a:bgClr>
              <a:srgbClr val="C0D2DC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5817138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817138" y="6356350"/>
            <a:ext cx="5577840" cy="310896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 flip="none" rotWithShape="1">
            <a:gsLst>
              <a:gs pos="0">
                <a:srgbClr val="5078EA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83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4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7140" y="365125"/>
            <a:ext cx="5964182" cy="102091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7140" y="1482291"/>
            <a:ext cx="5964182" cy="469467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0" y="88356"/>
            <a:ext cx="5388429" cy="6769644"/>
          </a:xfrm>
          <a:prstGeom prst="rect">
            <a:avLst/>
          </a:prstGeom>
          <a:pattFill prst="ltDnDiag">
            <a:fgClr>
              <a:schemeClr val="bg1">
                <a:lumMod val="95000"/>
              </a:schemeClr>
            </a:fgClr>
            <a:bgClr>
              <a:srgbClr val="C0D2DC"/>
            </a:bgClr>
          </a:patt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5817138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817138" y="6356350"/>
            <a:ext cx="5577840" cy="310896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rgbClr val="FF780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975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512" y="365125"/>
            <a:ext cx="5961888" cy="102091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23512" y="2033081"/>
            <a:ext cx="5961888" cy="414388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23513" y="1452797"/>
            <a:ext cx="5961888" cy="521916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rgbClr val="63A0C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Picture Placeholder 16"/>
          <p:cNvSpPr>
            <a:spLocks noGrp="1"/>
          </p:cNvSpPr>
          <p:nvPr>
            <p:ph type="pic" sz="quarter" idx="16"/>
          </p:nvPr>
        </p:nvSpPr>
        <p:spPr>
          <a:xfrm>
            <a:off x="6803571" y="88356"/>
            <a:ext cx="5388429" cy="6769644"/>
          </a:xfrm>
          <a:prstGeom prst="rect">
            <a:avLst/>
          </a:prstGeom>
          <a:pattFill prst="ltDnDiag">
            <a:fgClr>
              <a:schemeClr val="bg1">
                <a:lumMod val="95000"/>
              </a:schemeClr>
            </a:fgClr>
            <a:bgClr>
              <a:srgbClr val="C0D2DC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2270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r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704703" y="6356350"/>
            <a:ext cx="4680697" cy="310896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 flip="none" rotWithShape="1">
            <a:gsLst>
              <a:gs pos="0">
                <a:srgbClr val="5078EA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45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5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512" y="365125"/>
            <a:ext cx="5961888" cy="102091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23512" y="2033081"/>
            <a:ext cx="5961888" cy="414388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23513" y="1452797"/>
            <a:ext cx="5961888" cy="521916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rgbClr val="63A0C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6803572" y="88356"/>
            <a:ext cx="5388429" cy="6769644"/>
          </a:xfrm>
          <a:prstGeom prst="rect">
            <a:avLst/>
          </a:prstGeom>
          <a:pattFill prst="ltDnDiag">
            <a:fgClr>
              <a:schemeClr val="bg1">
                <a:lumMod val="95000"/>
              </a:schemeClr>
            </a:fgClr>
            <a:bgClr>
              <a:srgbClr val="C0D2DC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2270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r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704703" y="6356350"/>
            <a:ext cx="4680697" cy="310896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rgbClr val="FF780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9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7140" y="365125"/>
            <a:ext cx="5964182" cy="102091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817138" y="6356350"/>
            <a:ext cx="5577840" cy="310896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817138" y="2033081"/>
            <a:ext cx="5964184" cy="414388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5817138" y="1452797"/>
            <a:ext cx="5964185" cy="521916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rgbClr val="63A0C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5" name="Freeform 24"/>
          <p:cNvSpPr>
            <a:spLocks/>
          </p:cNvSpPr>
          <p:nvPr userDrawn="1"/>
        </p:nvSpPr>
        <p:spPr bwMode="auto">
          <a:xfrm rot="16200000" flipH="1">
            <a:off x="54161" y="-13381"/>
            <a:ext cx="17693" cy="9069"/>
          </a:xfrm>
          <a:custGeom>
            <a:avLst/>
            <a:gdLst>
              <a:gd name="connsiteX0" fmla="*/ 0 w 17693"/>
              <a:gd name="connsiteY0" fmla="*/ 9069 h 9069"/>
              <a:gd name="connsiteX1" fmla="*/ 17693 w 17693"/>
              <a:gd name="connsiteY1" fmla="*/ 9069 h 9069"/>
              <a:gd name="connsiteX2" fmla="*/ 17693 w 17693"/>
              <a:gd name="connsiteY2" fmla="*/ 0 h 9069"/>
              <a:gd name="connsiteX3" fmla="*/ 0 w 17693"/>
              <a:gd name="connsiteY3" fmla="*/ 9069 h 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3" h="9069">
                <a:moveTo>
                  <a:pt x="0" y="9069"/>
                </a:moveTo>
                <a:lnTo>
                  <a:pt x="17693" y="9069"/>
                </a:lnTo>
                <a:lnTo>
                  <a:pt x="17693" y="0"/>
                </a:lnTo>
                <a:lnTo>
                  <a:pt x="0" y="906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0" y="88356"/>
            <a:ext cx="5388429" cy="6769644"/>
          </a:xfrm>
          <a:prstGeom prst="rect">
            <a:avLst/>
          </a:prstGeom>
          <a:pattFill prst="ltDnDiag">
            <a:fgClr>
              <a:schemeClr val="bg1">
                <a:lumMod val="95000"/>
              </a:schemeClr>
            </a:fgClr>
            <a:bgClr>
              <a:srgbClr val="C0D2DC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5817138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 flip="none" rotWithShape="1">
            <a:gsLst>
              <a:gs pos="0">
                <a:srgbClr val="5078EA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14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6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7140" y="365125"/>
            <a:ext cx="5964182" cy="102091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817138" y="2033081"/>
            <a:ext cx="5964184" cy="414388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5817138" y="1452797"/>
            <a:ext cx="5964185" cy="521916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rgbClr val="63A0C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5" name="Freeform 24"/>
          <p:cNvSpPr>
            <a:spLocks/>
          </p:cNvSpPr>
          <p:nvPr userDrawn="1"/>
        </p:nvSpPr>
        <p:spPr bwMode="auto">
          <a:xfrm rot="16200000" flipH="1">
            <a:off x="54161" y="-13381"/>
            <a:ext cx="17693" cy="9069"/>
          </a:xfrm>
          <a:custGeom>
            <a:avLst/>
            <a:gdLst>
              <a:gd name="connsiteX0" fmla="*/ 0 w 17693"/>
              <a:gd name="connsiteY0" fmla="*/ 9069 h 9069"/>
              <a:gd name="connsiteX1" fmla="*/ 17693 w 17693"/>
              <a:gd name="connsiteY1" fmla="*/ 9069 h 9069"/>
              <a:gd name="connsiteX2" fmla="*/ 17693 w 17693"/>
              <a:gd name="connsiteY2" fmla="*/ 0 h 9069"/>
              <a:gd name="connsiteX3" fmla="*/ 0 w 17693"/>
              <a:gd name="connsiteY3" fmla="*/ 9069 h 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93" h="9069">
                <a:moveTo>
                  <a:pt x="0" y="9069"/>
                </a:moveTo>
                <a:lnTo>
                  <a:pt x="17693" y="9069"/>
                </a:lnTo>
                <a:lnTo>
                  <a:pt x="17693" y="0"/>
                </a:lnTo>
                <a:lnTo>
                  <a:pt x="0" y="906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0" y="88356"/>
            <a:ext cx="5388429" cy="6769644"/>
          </a:xfrm>
          <a:prstGeom prst="rect">
            <a:avLst/>
          </a:prstGeom>
          <a:pattFill prst="ltDnDiag">
            <a:fgClr>
              <a:schemeClr val="bg1">
                <a:lumMod val="95000"/>
              </a:schemeClr>
            </a:fgClr>
            <a:bgClr>
              <a:srgbClr val="C0D2DC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5817138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817138" y="6356350"/>
            <a:ext cx="5577840" cy="310896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rgbClr val="FF780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63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564" r="22592"/>
          <a:stretch/>
        </p:blipFill>
        <p:spPr>
          <a:xfrm>
            <a:off x="10252419" y="0"/>
            <a:ext cx="1939581" cy="154785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704703" y="6356350"/>
            <a:ext cx="9418320" cy="310896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 flip="none" rotWithShape="1">
            <a:gsLst>
              <a:gs pos="0">
                <a:srgbClr val="5078EA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29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564" r="22592"/>
          <a:stretch/>
        </p:blipFill>
        <p:spPr>
          <a:xfrm>
            <a:off x="10252419" y="0"/>
            <a:ext cx="1939581" cy="154785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©2021 Albireo Pharma, Inc. All rights reserved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704703" y="6356350"/>
            <a:ext cx="9418320" cy="310896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rgbClr val="FF780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33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EA60F-27D9-454C-9962-8494D83AEF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191" y="376096"/>
            <a:ext cx="10047766" cy="53838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600" b="1" i="0">
                <a:solidFill>
                  <a:srgbClr val="F5822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 dirty="0"/>
              <a:t>Content Slide 1 – Heading to go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6FB7C18-8412-574C-A832-E4DC6D3D2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3190" y="1007365"/>
            <a:ext cx="10047765" cy="46427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200" b="0" i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to go here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D29EF6F-E99A-7244-AEA9-76A661C72B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3190" y="1636710"/>
            <a:ext cx="10123370" cy="37044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l">
              <a:buFontTx/>
              <a:buNone/>
              <a:defRPr sz="1050"/>
            </a:lvl2pPr>
            <a:lvl3pPr marL="914400" indent="0" algn="l">
              <a:buFontTx/>
              <a:buNone/>
              <a:defRPr sz="1050"/>
            </a:lvl3pPr>
            <a:lvl4pPr marL="1371600" indent="0" algn="l">
              <a:buFontTx/>
              <a:buNone/>
              <a:defRPr sz="1050"/>
            </a:lvl4pPr>
            <a:lvl5pPr marL="1828800" indent="0" algn="l">
              <a:buFontTx/>
              <a:buNone/>
              <a:defRPr sz="1050"/>
            </a:lvl5pPr>
          </a:lstStyle>
          <a:p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Lorem ipsum dolor sit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amet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erat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met,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erat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ad minim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veniam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met,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ad minim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veniam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veniam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Lorem ipsum dolor sit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amet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erat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met,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erat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ad minim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veniam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met,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ad minim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veniam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veniam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Lorem ipsum dolor sit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amet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erat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met,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erat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ad minim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veniam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met,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ad minim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veniam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veniam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</a:p>
          <a:p>
            <a:endParaRPr lang="en-US" sz="1050" b="0" i="0" dirty="0">
              <a:solidFill>
                <a:schemeClr val="bg2">
                  <a:lumMod val="50000"/>
                </a:schemeClr>
              </a:solidFill>
              <a:latin typeface="PF Highway Sans Pro" panose="02000500000000020004" pitchFamily="2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F288A976-B429-094D-841C-30B8B45A0F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9838" y="6406212"/>
            <a:ext cx="880110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F5E9873B-D1C4-094F-9C2D-9CBF86A586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9F6A681B-071B-4E21-A7F6-9115ADBE48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3190" y="5388584"/>
            <a:ext cx="10123369" cy="33855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l">
              <a:buFontTx/>
              <a:buNone/>
              <a:defRPr sz="1050"/>
            </a:lvl2pPr>
            <a:lvl3pPr marL="914400" indent="0" algn="l">
              <a:buFontTx/>
              <a:buNone/>
              <a:defRPr sz="1050"/>
            </a:lvl3pPr>
            <a:lvl4pPr marL="1371600" indent="0" algn="l">
              <a:buFontTx/>
              <a:buNone/>
              <a:defRPr sz="1050"/>
            </a:lvl4pPr>
            <a:lvl5pPr marL="1828800" indent="0" algn="l">
              <a:buFontTx/>
              <a:buNone/>
              <a:defRPr sz="1050"/>
            </a:lvl5pPr>
          </a:lstStyle>
          <a:p>
            <a:endParaRPr lang="en-US" sz="1050" b="0" i="0" dirty="0">
              <a:solidFill>
                <a:schemeClr val="bg2">
                  <a:lumMod val="50000"/>
                </a:schemeClr>
              </a:solidFill>
              <a:latin typeface="PF Highway Sans Pro" panose="02000500000000020004" pitchFamily="2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288250-88D3-4683-88F7-2587B902CCAB}"/>
              </a:ext>
            </a:extLst>
          </p:cNvPr>
          <p:cNvSpPr txBox="1"/>
          <p:nvPr userDrawn="1"/>
        </p:nvSpPr>
        <p:spPr>
          <a:xfrm>
            <a:off x="3577084" y="6070801"/>
            <a:ext cx="57279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rgbClr val="40404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Medical Education Purposes Only – not to be distributed, property of ALBIREO</a:t>
            </a:r>
          </a:p>
        </p:txBody>
      </p:sp>
    </p:spTree>
    <p:extLst>
      <p:ext uri="{BB962C8B-B14F-4D97-AF65-F5344CB8AC3E}">
        <p14:creationId xmlns:p14="http://schemas.microsoft.com/office/powerpoint/2010/main" val="10383584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EC1194AB-D584-B144-A14D-A046E67B59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9838" y="6406212"/>
            <a:ext cx="880110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F5E9873B-D1C4-094F-9C2D-9CBF86A586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B4CE8A2-457C-B646-A086-CDCD618C23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191" y="376096"/>
            <a:ext cx="10047766" cy="53838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600" b="1" i="0">
                <a:solidFill>
                  <a:srgbClr val="F5822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 dirty="0"/>
              <a:t>Content Slide 3 – Heading to go here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3DFCBDE-4B89-8E41-AF66-456FE73016D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3190" y="1007365"/>
            <a:ext cx="10047765" cy="46427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200" b="0" i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to go here</a:t>
            </a:r>
            <a:endParaRPr lang="en-US" dirty="0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5CF9EB0F-7DEA-F548-B5BF-008EC96CA4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3190" y="1636711"/>
            <a:ext cx="3204410" cy="37044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l">
              <a:buFontTx/>
              <a:buNone/>
              <a:defRPr sz="1050"/>
            </a:lvl2pPr>
            <a:lvl3pPr marL="914400" indent="0" algn="l">
              <a:buFontTx/>
              <a:buNone/>
              <a:defRPr sz="1050"/>
            </a:lvl3pPr>
            <a:lvl4pPr marL="1371600" indent="0" algn="l">
              <a:buFontTx/>
              <a:buNone/>
              <a:defRPr sz="1050"/>
            </a:lvl4pPr>
            <a:lvl5pPr marL="1828800" indent="0" algn="l">
              <a:buFontTx/>
              <a:buNone/>
              <a:defRPr sz="1050"/>
            </a:lvl5pPr>
          </a:lstStyle>
          <a:p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Lorem ipsum dolor sit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amet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erat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met,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endParaRPr lang="en-US" sz="1050" b="0" i="0" dirty="0">
              <a:solidFill>
                <a:schemeClr val="bg2">
                  <a:lumMod val="50000"/>
                </a:schemeClr>
              </a:solidFill>
              <a:latin typeface="PF Highway Sans Pro" panose="02000500000000020004" pitchFamily="2" charset="0"/>
              <a:cs typeface="Arial" panose="020B0604020202020204" pitchFamily="34" charset="0"/>
            </a:endParaRPr>
          </a:p>
          <a:p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Lorem ipsum dolor sit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amet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erat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met,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</a:p>
          <a:p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Lorem ipsum dolor sit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amet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erat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met,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endParaRPr lang="en-US" sz="1050" b="0" i="0" dirty="0">
              <a:solidFill>
                <a:schemeClr val="bg2">
                  <a:lumMod val="50000"/>
                </a:schemeClr>
              </a:solidFill>
              <a:latin typeface="PF Highway Sans Pro" panose="02000500000000020004" pitchFamily="2" charset="0"/>
              <a:cs typeface="Arial" panose="020B0604020202020204" pitchFamily="34" charset="0"/>
            </a:endParaRP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5D04D9DC-B807-B544-8FE7-70F0810CD81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96545" y="1636712"/>
            <a:ext cx="3204410" cy="37044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l">
              <a:buFontTx/>
              <a:buNone/>
              <a:defRPr sz="1050"/>
            </a:lvl2pPr>
            <a:lvl3pPr marL="914400" indent="0" algn="l">
              <a:buFontTx/>
              <a:buNone/>
              <a:defRPr sz="1050"/>
            </a:lvl3pPr>
            <a:lvl4pPr marL="1371600" indent="0" algn="l">
              <a:buFontTx/>
              <a:buNone/>
              <a:defRPr sz="1050"/>
            </a:lvl4pPr>
            <a:lvl5pPr marL="1828800" indent="0" algn="l">
              <a:buFontTx/>
              <a:buNone/>
              <a:defRPr sz="1050"/>
            </a:lvl5pPr>
          </a:lstStyle>
          <a:p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Lorem ipsum dolor sit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amet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erat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met,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endParaRPr lang="en-US" sz="1050" b="0" i="0" dirty="0">
              <a:solidFill>
                <a:schemeClr val="bg2">
                  <a:lumMod val="50000"/>
                </a:schemeClr>
              </a:solidFill>
              <a:latin typeface="PF Highway Sans Pro" panose="02000500000000020004" pitchFamily="2" charset="0"/>
              <a:cs typeface="Arial" panose="020B0604020202020204" pitchFamily="34" charset="0"/>
            </a:endParaRPr>
          </a:p>
          <a:p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Lorem ipsum dolor sit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amet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erat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met,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</a:p>
          <a:p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Lorem ipsum dolor sit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amet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erat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met,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endParaRPr lang="en-US" sz="1050" b="0" i="0" dirty="0">
              <a:solidFill>
                <a:schemeClr val="bg2">
                  <a:lumMod val="50000"/>
                </a:schemeClr>
              </a:solidFill>
              <a:latin typeface="PF Highway Sans Pro" panose="02000500000000020004" pitchFamily="2" charset="0"/>
              <a:cs typeface="Arial" panose="020B0604020202020204" pitchFamily="34" charset="0"/>
            </a:endParaRP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344677C7-197A-B049-92F3-899131B321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74867" y="1636710"/>
            <a:ext cx="3204410" cy="37044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l">
              <a:buFontTx/>
              <a:buNone/>
              <a:defRPr sz="1050"/>
            </a:lvl2pPr>
            <a:lvl3pPr marL="914400" indent="0" algn="l">
              <a:buFontTx/>
              <a:buNone/>
              <a:defRPr sz="1050"/>
            </a:lvl3pPr>
            <a:lvl4pPr marL="1371600" indent="0" algn="l">
              <a:buFontTx/>
              <a:buNone/>
              <a:defRPr sz="1050"/>
            </a:lvl4pPr>
            <a:lvl5pPr marL="1828800" indent="0" algn="l">
              <a:buFontTx/>
              <a:buNone/>
              <a:defRPr sz="1050"/>
            </a:lvl5pPr>
          </a:lstStyle>
          <a:p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Lorem ipsum dolor sit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amet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erat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met,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endParaRPr lang="en-US" sz="1050" b="0" i="0" dirty="0">
              <a:solidFill>
                <a:schemeClr val="bg2">
                  <a:lumMod val="50000"/>
                </a:schemeClr>
              </a:solidFill>
              <a:latin typeface="PF Highway Sans Pro" panose="02000500000000020004" pitchFamily="2" charset="0"/>
              <a:cs typeface="Arial" panose="020B0604020202020204" pitchFamily="34" charset="0"/>
            </a:endParaRPr>
          </a:p>
          <a:p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Lorem ipsum dolor sit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amet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erat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met,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</a:p>
          <a:p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Lorem ipsum dolor sit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amet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adipiscing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, sed diam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nonummy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nibh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euismod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tincidunt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laoreet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dolore magna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aliquam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erat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volutpat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Ut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wisi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enim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quis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nostrud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exerci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tation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ullamcorper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suscipit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lobortis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nisl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ut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aliquip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ex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ea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commodo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. Duis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autem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vel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eum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iriure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dolor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hendrerit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in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vulputate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velit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esse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molestie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consequat</a:t>
            </a:r>
            <a:r>
              <a:rPr lang="en-US" sz="1050" b="0" i="0" dirty="0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 met, </a:t>
            </a:r>
            <a:r>
              <a:rPr lang="en-US" sz="1050" b="0" i="0" dirty="0" err="1">
                <a:solidFill>
                  <a:schemeClr val="bg2">
                    <a:lumMod val="50000"/>
                  </a:schemeClr>
                </a:solidFill>
                <a:latin typeface="PF Highway Sans Pro" panose="02000500000000020004" pitchFamily="2" charset="0"/>
                <a:cs typeface="Arial" panose="020B0604020202020204" pitchFamily="34" charset="0"/>
              </a:rPr>
              <a:t>consectetuer</a:t>
            </a:r>
            <a:endParaRPr lang="en-US" sz="1050" b="0" i="0" dirty="0">
              <a:solidFill>
                <a:schemeClr val="bg2">
                  <a:lumMod val="50000"/>
                </a:schemeClr>
              </a:solidFill>
              <a:latin typeface="PF Highway Sans Pro" panose="02000500000000020004" pitchFamily="2" charset="0"/>
              <a:cs typeface="Arial" panose="020B0604020202020204" pitchFamily="34" charset="0"/>
            </a:endParaRP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C15B297E-2B7E-4626-958E-82E16A40E688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©2022 Albireo Pharma, Inc.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33390854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B036C-0C11-7D4E-84B7-6E8A71DB5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B3B1BC0-CAB1-F242-B292-22CFC0D64307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1CFAFB-DA3B-4B43-8F26-A62200B39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304DDE-6AE6-CF4C-901D-4A9D1193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613222-A301-8941-B26E-C05BECB3A7F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0977252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F1C6B-3761-0949-8709-F120B6AA376F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D796E-04C9-4709-A5A7-B6659A5E6C2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3663405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31280B4-D71E-CF41-8571-8B85C8BD5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F36B8D-0B4D-ED4D-A908-B0865C890317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D7B2D9E-94BD-4742-BABF-393B94894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C32CB1D-B5B1-B24A-9695-0974772E3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6E6AC7-83A6-DF49-8526-7A893C89C3A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5371694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4439" y="1320621"/>
            <a:ext cx="5659967" cy="33940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5" y="1320621"/>
            <a:ext cx="5761567" cy="33940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1731AE-8229-A04B-BABF-EAABB954A011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CC5BF-FDEE-4BC2-AF79-608A40E94D4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2877600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41C9D4-DBCB-7549-8024-8CCAD9BA7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F2367D-E8F1-054A-A424-DBA377F32EF7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D1B9A-3032-1A43-8059-FB7BCBA02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F6BB6-7A0B-7443-8550-C5CBD4D7D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964489-D7D3-3C4E-B968-70EA8B906F6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5080429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BD3D3D-EDB3-F04C-B682-B2A437B3C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F8B6D2-A62B-4F47-B924-EA73DE7742AF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EEFAC1-F8B7-FE4E-9CE0-444F4C103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DC1573-A45D-D741-B98B-075268525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9671D2-BB3B-B541-9C2E-873C41AF687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9042596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84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41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98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55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E14770-030D-704B-9879-39E7F06EF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BDED00-6AF9-2D4B-8988-A0CFA68A19B4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AC02C-453E-4344-B76A-14930ECD9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97B3F-FD46-D144-9059-CFE4CC760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6CBB6C-763C-0E46-B33F-BE25774C014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7171245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1718D9-4688-AE46-AC9A-64B544AE8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4F5B323-E8C2-5147-8189-8E0C36405A7D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2CA63DA-36B0-3B49-B657-4C238537B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66219E5-D8E6-2241-9DFC-6AD0281AD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29E63D-A37F-D84D-AABC-019F78960A2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4947960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39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7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8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39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7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D962322-3455-5E48-A13B-AC65F029A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F989CA-0AAF-AC4C-A26F-EE242A1720A2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C8248AA-E9BC-C240-B94A-5DC82AFB5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51A6FEB-94EF-774F-AA38-29869ABB4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84A0C5-A8FC-2349-B66C-160D95E7C23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4109125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31280B4-D71E-CF41-8571-8B85C8BD5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429A59-D539-1D47-BAE7-299E3B28FB00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D7B2D9E-94BD-4742-BABF-393B94894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C32CB1D-B5B1-B24A-9695-0974772E3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6E6AC7-83A6-DF49-8526-7A893C89C3A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7515533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AD0244E-8FE2-F643-B08B-D53945CB5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1DAA3B-E615-9243-8485-730221C82618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AA07D56-01A2-FF4D-9D06-6608F22CA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8D01326-0A3D-2B47-B5A7-102801C56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9B8F44-8F50-A64D-AE4C-E7C9332F96B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2590996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13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0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13" y="1435104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E8F18DE-0E2D-4B42-AC44-FD43C7C44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34615A-36FF-0B4E-AED5-102AB85A78B1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0946E2D-5D2C-AC43-AEE2-7EB606281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DE93113-8245-0A40-AD6B-D6633A3E8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36641E-96F3-5B4B-9C53-8B491E12940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2530956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4267"/>
            </a:lvl1pPr>
            <a:lvl2pPr marL="609570" indent="0">
              <a:buNone/>
              <a:defRPr sz="3733"/>
            </a:lvl2pPr>
            <a:lvl3pPr marL="1219139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7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2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612FF71-0773-1A4B-BEA9-2CBBAD74A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9F8F2C6-0799-6D46-BD8A-74947D99B5DF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022F7B3-DEC6-2C4A-86A5-1FD195A20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4BD4097-6BD4-474C-8E0D-8B1CB2BE6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B9ABDC-6BBE-0449-96EA-068013DB3DC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8721548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2943E-EE49-3E41-B81E-BFF1574BA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8382AA-4F20-7448-B67D-E89FB1320A3C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073B9B-5898-7F46-887D-99B35C873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7B26B-45BF-164E-9136-746051A06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72A4AC-1BA0-524A-9C8B-0D2D227A9C4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4640088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7432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4"/>
            <a:ext cx="80264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0FB9B0-C38B-E84A-A115-6CC1D28D9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1B72307-C36A-8149-A902-7BF50F2D89B9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62CBD-AD4C-B643-A977-2662D42C3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B89D48-0B1F-A342-92C9-22880ECEC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484E0D-4F39-6349-9065-7857B9B5379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5001192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641" y="273629"/>
            <a:ext cx="10968960" cy="11434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641" y="1604338"/>
            <a:ext cx="10968960" cy="2193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641" y="3935938"/>
            <a:ext cx="10968960" cy="2193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82254F5-8FFA-D643-ACE8-05DBD411F68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76A73B6-BEBD-1F40-B709-0B18B4B3463D}" type="datetime1">
              <a:rPr lang="en-GB" smtClean="0"/>
              <a:t>28/10/2024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95B2451-62C9-9440-B87F-C713E687F1BC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E4CE931E-12E3-9D40-91FF-0AA57D6BFC1C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6529C67-C6BE-D048-8253-A8063770DAF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7518528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</a:defRPr>
            </a:lvl1pPr>
            <a:lvl2pPr>
              <a:defRPr sz="2400">
                <a:solidFill>
                  <a:schemeClr val="bg2"/>
                </a:solidFill>
              </a:defRPr>
            </a:lvl2pPr>
            <a:lvl3pPr>
              <a:defRPr sz="2000">
                <a:solidFill>
                  <a:schemeClr val="bg2"/>
                </a:solidFill>
              </a:defRPr>
            </a:lvl3pPr>
            <a:lvl4pPr>
              <a:defRPr sz="1801">
                <a:solidFill>
                  <a:schemeClr val="bg2"/>
                </a:solidFill>
              </a:defRPr>
            </a:lvl4pPr>
            <a:lvl5pPr>
              <a:defRPr sz="1801">
                <a:solidFill>
                  <a:schemeClr val="bg2"/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</a:defRPr>
            </a:lvl1pPr>
            <a:lvl2pPr>
              <a:defRPr sz="2400">
                <a:solidFill>
                  <a:schemeClr val="bg2"/>
                </a:solidFill>
              </a:defRPr>
            </a:lvl2pPr>
            <a:lvl3pPr>
              <a:defRPr sz="2000">
                <a:solidFill>
                  <a:schemeClr val="bg2"/>
                </a:solidFill>
              </a:defRPr>
            </a:lvl3pPr>
            <a:lvl4pPr>
              <a:defRPr sz="1801">
                <a:solidFill>
                  <a:schemeClr val="bg2"/>
                </a:solidFill>
              </a:defRPr>
            </a:lvl4pPr>
            <a:lvl5pPr>
              <a:defRPr sz="1801">
                <a:solidFill>
                  <a:schemeClr val="bg2"/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655820" y="6066190"/>
            <a:ext cx="7930773" cy="692151"/>
          </a:xfrm>
        </p:spPr>
        <p:txBody>
          <a:bodyPr anchor="b">
            <a:noAutofit/>
          </a:bodyPr>
          <a:lstStyle>
            <a:lvl1pPr marL="109723" indent="0" algn="r">
              <a:spcBef>
                <a:spcPts val="0"/>
              </a:spcBef>
              <a:buNone/>
              <a:defRPr sz="1001" b="1" i="1">
                <a:solidFill>
                  <a:schemeClr val="accent1">
                    <a:lumMod val="50000"/>
                  </a:schemeClr>
                </a:solidFill>
              </a:defRPr>
            </a:lvl1pPr>
            <a:lvl2pPr marL="393173" indent="0" algn="r">
              <a:buNone/>
              <a:defRPr sz="1200" b="0" i="1">
                <a:solidFill>
                  <a:schemeClr val="accent1">
                    <a:lumMod val="50000"/>
                  </a:schemeClr>
                </a:solidFill>
              </a:defRPr>
            </a:lvl2pPr>
            <a:lvl3pPr marL="630906" indent="0" algn="r">
              <a:buNone/>
              <a:defRPr sz="1200" b="0" i="1">
                <a:solidFill>
                  <a:schemeClr val="accent1">
                    <a:lumMod val="50000"/>
                  </a:schemeClr>
                </a:solidFill>
              </a:defRPr>
            </a:lvl3pPr>
            <a:lvl4pPr marL="914354" indent="0" algn="r">
              <a:buNone/>
              <a:defRPr sz="1200" b="0" i="1">
                <a:solidFill>
                  <a:schemeClr val="accent1">
                    <a:lumMod val="50000"/>
                  </a:schemeClr>
                </a:solidFill>
              </a:defRPr>
            </a:lvl4pPr>
            <a:lvl5pPr marL="1142943" indent="0" algn="r">
              <a:buNone/>
              <a:defRPr sz="1200" b="0" i="1"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5AD33A2D-EFE5-0F40-850A-F50FFAC4A0D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038DD6F5-6DF6-3F4E-9BC3-6DBE1A18889A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47EB7463-18B7-F94B-8992-D24EB737F60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DBECDAAB-C4C5-454D-8637-B6F811F38DF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</a:lstStyle>
          <a:p>
            <a:fld id="{91B85522-8E87-F64B-A2AD-430B456057D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015141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</a:defRPr>
            </a:lvl1pPr>
            <a:lvl2pPr>
              <a:defRPr sz="2400">
                <a:solidFill>
                  <a:schemeClr val="bg2"/>
                </a:solidFill>
              </a:defRPr>
            </a:lvl2pPr>
            <a:lvl3pPr>
              <a:defRPr sz="2000">
                <a:solidFill>
                  <a:schemeClr val="bg2"/>
                </a:solidFill>
              </a:defRPr>
            </a:lvl3pPr>
            <a:lvl4pPr>
              <a:defRPr sz="1801">
                <a:solidFill>
                  <a:schemeClr val="bg2"/>
                </a:solidFill>
              </a:defRPr>
            </a:lvl4pPr>
            <a:lvl5pPr>
              <a:defRPr sz="1801">
                <a:solidFill>
                  <a:schemeClr val="bg2"/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</a:defRPr>
            </a:lvl1pPr>
            <a:lvl2pPr>
              <a:defRPr sz="2400">
                <a:solidFill>
                  <a:schemeClr val="bg2"/>
                </a:solidFill>
              </a:defRPr>
            </a:lvl2pPr>
            <a:lvl3pPr>
              <a:defRPr sz="2000">
                <a:solidFill>
                  <a:schemeClr val="bg2"/>
                </a:solidFill>
              </a:defRPr>
            </a:lvl3pPr>
            <a:lvl4pPr>
              <a:defRPr sz="1801">
                <a:solidFill>
                  <a:schemeClr val="bg2"/>
                </a:solidFill>
              </a:defRPr>
            </a:lvl4pPr>
            <a:lvl5pPr>
              <a:defRPr sz="1801">
                <a:solidFill>
                  <a:schemeClr val="bg2"/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655820" y="6066190"/>
            <a:ext cx="7930773" cy="692151"/>
          </a:xfrm>
        </p:spPr>
        <p:txBody>
          <a:bodyPr anchor="b">
            <a:noAutofit/>
          </a:bodyPr>
          <a:lstStyle>
            <a:lvl1pPr marL="109723" indent="0" algn="r">
              <a:spcBef>
                <a:spcPts val="0"/>
              </a:spcBef>
              <a:buNone/>
              <a:defRPr sz="1001" b="1" i="1">
                <a:solidFill>
                  <a:schemeClr val="accent1">
                    <a:lumMod val="50000"/>
                  </a:schemeClr>
                </a:solidFill>
              </a:defRPr>
            </a:lvl1pPr>
            <a:lvl2pPr marL="393173" indent="0" algn="r">
              <a:buNone/>
              <a:defRPr sz="1200" b="0" i="1">
                <a:solidFill>
                  <a:schemeClr val="accent1">
                    <a:lumMod val="50000"/>
                  </a:schemeClr>
                </a:solidFill>
              </a:defRPr>
            </a:lvl2pPr>
            <a:lvl3pPr marL="630906" indent="0" algn="r">
              <a:buNone/>
              <a:defRPr sz="1200" b="0" i="1">
                <a:solidFill>
                  <a:schemeClr val="accent1">
                    <a:lumMod val="50000"/>
                  </a:schemeClr>
                </a:solidFill>
              </a:defRPr>
            </a:lvl3pPr>
            <a:lvl4pPr marL="914354" indent="0" algn="r">
              <a:buNone/>
              <a:defRPr sz="1200" b="0" i="1">
                <a:solidFill>
                  <a:schemeClr val="accent1">
                    <a:lumMod val="50000"/>
                  </a:schemeClr>
                </a:solidFill>
              </a:defRPr>
            </a:lvl4pPr>
            <a:lvl5pPr marL="1142943" indent="0" algn="r">
              <a:buNone/>
              <a:defRPr sz="1200" b="0" i="1"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8AB80489-9A50-884A-AC76-DF1B5DE5602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rgbClr val="1C314E"/>
                </a:solidFill>
              </a:defRPr>
            </a:lvl1pPr>
          </a:lstStyle>
          <a:p>
            <a:fld id="{589979BF-07DD-994F-9933-E47AB97CFBD7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00E6A1DA-629B-1348-A2D0-1233FAEC5BD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rgbClr val="1C314E"/>
                </a:solidFill>
              </a:defRPr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81BF7DD8-AD55-F542-A195-BBD460B9159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rgbClr val="1C314E"/>
                </a:solidFill>
              </a:defRPr>
            </a:lvl1pPr>
          </a:lstStyle>
          <a:p>
            <a:fld id="{7952AA63-6099-C747-B52F-A2BAF78BA92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419205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1"/>
            </a:lvl1pPr>
            <a:lvl2pPr>
              <a:defRPr sz="1801" b="1"/>
            </a:lvl2pPr>
            <a:lvl3pPr>
              <a:defRPr sz="1801" b="1"/>
            </a:lvl3pPr>
            <a:lvl4pPr>
              <a:defRPr sz="1600" b="1"/>
            </a:lvl4pPr>
            <a:lvl5pPr>
              <a:defRPr sz="1401" b="1"/>
            </a:lvl5pPr>
            <a:extLst/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="1"/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645763" y="6066006"/>
            <a:ext cx="7942611" cy="692151"/>
          </a:xfrm>
        </p:spPr>
        <p:txBody>
          <a:bodyPr anchor="b">
            <a:noAutofit/>
          </a:bodyPr>
          <a:lstStyle>
            <a:lvl1pPr marL="109723" indent="0" algn="r">
              <a:spcBef>
                <a:spcPts val="0"/>
              </a:spcBef>
              <a:buNone/>
              <a:defRPr sz="1001" b="1" i="1">
                <a:solidFill>
                  <a:schemeClr val="accent1">
                    <a:lumMod val="50000"/>
                  </a:schemeClr>
                </a:solidFill>
              </a:defRPr>
            </a:lvl1pPr>
            <a:lvl2pPr marL="393173" indent="0" algn="r">
              <a:buNone/>
              <a:defRPr sz="1200" b="0" i="1">
                <a:solidFill>
                  <a:schemeClr val="accent1">
                    <a:lumMod val="50000"/>
                  </a:schemeClr>
                </a:solidFill>
              </a:defRPr>
            </a:lvl2pPr>
            <a:lvl3pPr marL="630906" indent="0" algn="r">
              <a:buNone/>
              <a:defRPr sz="1200" b="0" i="1">
                <a:solidFill>
                  <a:schemeClr val="accent1">
                    <a:lumMod val="50000"/>
                  </a:schemeClr>
                </a:solidFill>
              </a:defRPr>
            </a:lvl3pPr>
            <a:lvl4pPr marL="914354" indent="0" algn="r">
              <a:buNone/>
              <a:defRPr sz="1200" b="0" i="1">
                <a:solidFill>
                  <a:schemeClr val="accent1">
                    <a:lumMod val="50000"/>
                  </a:schemeClr>
                </a:solidFill>
              </a:defRPr>
            </a:lvl4pPr>
            <a:lvl5pPr marL="1142943" indent="0" algn="r">
              <a:buNone/>
              <a:defRPr sz="1200" b="0" i="1"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B54D9C4-8C15-AC44-8322-DFDA52F9FE8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79B409EF-BFBF-3D43-8758-58A6DF406AA0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B8ACA9C-6E53-624E-89BF-237B23694C2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33796DE-4C36-7B41-819D-F214BDD6FE7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F2268E19-B875-5249-B3A4-EBC69B873F0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8829800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54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B036C-0C11-7D4E-84B7-6E8A71DB5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EDCC79-D305-0B41-8D96-920CAE48213C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1CFAFB-DA3B-4B43-8F26-A62200B39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304DDE-6AE6-CF4C-901D-4A9D1193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613222-A301-8941-B26E-C05BECB3A7F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9044364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EEE76F-B351-EC4E-824E-491BC094F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5A61F4-0F81-9A42-97F1-59E578212385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710011-B105-DB45-9302-A3BDF9A68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D82011-9872-C048-8BD7-493DCF6AD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D5B251-7806-9D40-82E4-611847A0BFE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3896365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2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3C29E-E360-C249-B29C-99A9E7D54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B54ADC-A24D-4543-ACFB-94F8758C9BC5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285BB-3533-1F4F-ACD5-02077AB97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B9E329-D564-D240-8846-10C9CE0C4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15F75B-11A4-9242-BC4F-F64E9324874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9486691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2BB058A-CC41-1945-AC1C-D79A10B92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519D582-A148-5248-9B12-FAE3C8CD784E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C7F7513-919C-0743-98C7-F05B2D269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35EB711-31D9-AF4B-9201-C8884FAD2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C84BA0-0443-6145-AF30-DFC5BDE046E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5766388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9" y="1535117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F18E70D-4042-2F42-AC03-FF881D597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3F8C3D-A848-E64B-AECE-0BC007DA3C30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06487B-33C5-B74B-A8F9-465787C81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40467C4-338C-EC4E-8641-9E8B2C98C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5AA3B6-19B5-C34C-B2F6-D5B2A8B7EDD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6019008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E56595C-A37E-7045-82AC-3DC31389F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3D98630-4C0A-7540-8E10-26E8FAF982CB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65C15EE-F2A7-FA4D-83BB-8124ACCF1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8BF048C-3147-0D43-A971-03DB526D2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4AF434-017E-8942-A732-23677F4CE02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5545324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2FE7827-9B05-1640-B3CB-155068D80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B5BDC4-CC47-2D47-BECC-F268CBD51B2E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8D723CA-718C-DF45-993C-9125F7665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8D0B427-CF3D-3545-A024-898AE00CB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CF74C5-7187-4543-BB43-8B583BE77BA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50763087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77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8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E2735C0-7288-5F46-B94C-74996A860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E932B7-D2E4-8D41-BCBF-1F0B4A75BF92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E5D8270-E501-9443-9C91-3E133A422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67D3790-F6F4-5547-A125-C5897BAF3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255B6D-4B95-EF40-819B-3A6D38BD1E4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4804672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28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GB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66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BC48D55-928B-3340-B266-DD8AE7180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F25C30-0DC6-454C-9666-B3D057EC1B4F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6DFEC5B-980C-3443-9D42-C3DCE694D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0F0B9DD-B1A7-7843-A8F7-B6723FD42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9ADB41-01CC-4F4E-9994-D5461348816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8586516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1DA653-E4CF-314D-AB45-B87386CCF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E318F6D-A631-5442-9253-30037727233C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EA876-AB0F-7643-B0B1-4F2D2DE59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13D4C-522F-4644-9B92-3EEB59757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60CF5D-4BA1-6A44-BCFD-2A6E24BEDD9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5664007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67"/>
            <a:ext cx="27432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67"/>
            <a:ext cx="80264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06653-695F-3740-8A8B-996DF9609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DE9B95-6EC8-2445-BFAF-E26364ED4300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F412D-E03B-5040-98F6-3CFADB3A7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777EF-2097-C448-BC85-4FFC0C03F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B80509-3E19-984D-A28A-E31958A9D86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4613025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43AFBF76-F85D-4E46-B4D9-CF603EA3E2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3" y="4"/>
            <a:ext cx="12192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54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CA126D9-421E-9948-B291-061AC8511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189">
              <a:defRPr/>
            </a:lvl1pPr>
          </a:lstStyle>
          <a:p>
            <a:fld id="{5259DD93-FD6F-624F-BE20-DCD8F5FEACFD}" type="datetimeFigureOut">
              <a:rPr lang="en-GB" altLang="en-US"/>
              <a:pPr/>
              <a:t>28/10/2024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6640612-71F2-FE45-9949-ABD701C44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189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FF2FB89-1B5C-904C-B776-64873C014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189">
              <a:defRPr/>
            </a:lvl1pPr>
          </a:lstStyle>
          <a:p>
            <a:fld id="{73BF542D-11F4-934E-9F98-7A1CF621ACB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17889667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99AA8E2E-4921-D145-8F18-A9C6EA4FD9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" y="6351"/>
            <a:ext cx="1218141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54"/>
            <a:ext cx="10363200" cy="1682617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1424" y="3886200"/>
            <a:ext cx="10369152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accent4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390336B-EC10-F242-906A-406A58ABE7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13417" y="6438905"/>
            <a:ext cx="1030816" cy="366713"/>
          </a:xfrm>
        </p:spPr>
        <p:txBody>
          <a:bodyPr/>
          <a:lstStyle>
            <a:lvl1pPr defTabSz="457189">
              <a:defRPr/>
            </a:lvl1pPr>
          </a:lstStyle>
          <a:p>
            <a:fld id="{C6E0EDFB-21CC-8847-A462-BDEB177CFFC3}" type="datetimeFigureOut">
              <a:rPr lang="en-GB" altLang="en-US"/>
              <a:pPr/>
              <a:t>28/10/2024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794F17B-20DF-F44D-88FD-25A033479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189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6CBAE6-C68C-8945-8552-15C7AA736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8967" y="6438905"/>
            <a:ext cx="2844800" cy="366713"/>
          </a:xfrm>
        </p:spPr>
        <p:txBody>
          <a:bodyPr/>
          <a:lstStyle>
            <a:lvl1pPr defTabSz="457189">
              <a:defRPr/>
            </a:lvl1pPr>
          </a:lstStyle>
          <a:p>
            <a:fld id="{BB905FF2-D144-AD4B-8097-822EA5228C2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2342422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36" y="68627"/>
            <a:ext cx="11523133" cy="1143000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436" y="1316772"/>
            <a:ext cx="11523133" cy="4525963"/>
          </a:xfrm>
        </p:spPr>
        <p:txBody>
          <a:bodyPr>
            <a:normAutofit/>
          </a:bodyPr>
          <a:lstStyle>
            <a:lvl1pPr marL="180970" indent="-180970">
              <a:buClr>
                <a:schemeClr val="accent1"/>
              </a:buClr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44489" indent="-174621">
              <a:buClr>
                <a:schemeClr val="accent1"/>
              </a:buClr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808018" indent="-180970">
              <a:buClr>
                <a:schemeClr val="accent1"/>
              </a:buClr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077886" indent="-182558">
              <a:buClr>
                <a:schemeClr val="accent1"/>
              </a:buClr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346166" indent="-180970">
              <a:buClr>
                <a:schemeClr val="accent1"/>
              </a:buClr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18E1C3-B895-2345-B50F-9C0CB726D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189">
              <a:defRPr/>
            </a:lvl1pPr>
          </a:lstStyle>
          <a:p>
            <a:fld id="{65F29C4A-344D-B04A-98E5-3B2F4924099B}" type="datetimeFigureOut">
              <a:rPr lang="en-GB" altLang="en-US"/>
              <a:pPr/>
              <a:t>28/10/2024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2CC2C-A259-5640-9E79-4555763C2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189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A52688-9A8D-2542-B8A1-B3BF280F5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189">
              <a:defRPr/>
            </a:lvl1pPr>
          </a:lstStyle>
          <a:p>
            <a:fld id="{2EECC1A9-A061-BF41-97EA-34C81B9551F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0184171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1B340113-2701-2A40-9B0E-3849E56DD5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" y="6351"/>
            <a:ext cx="1218141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33" y="3593417"/>
            <a:ext cx="10991851" cy="1362075"/>
          </a:xfrm>
        </p:spPr>
        <p:txBody>
          <a:bodyPr anchor="t">
            <a:normAutofit/>
          </a:bodyPr>
          <a:lstStyle>
            <a:lvl1pPr algn="l">
              <a:defRPr sz="2000" b="1" cap="none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33" y="2093229"/>
            <a:ext cx="10991851" cy="1500187"/>
          </a:xfrm>
        </p:spPr>
        <p:txBody>
          <a:bodyPr anchor="b">
            <a:normAutofit/>
          </a:bodyPr>
          <a:lstStyle>
            <a:lvl1pPr marL="0" indent="0">
              <a:buNone/>
              <a:defRPr sz="2800">
                <a:solidFill>
                  <a:schemeClr val="accent4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0F9B63E-E413-0E4C-AED0-D9C313376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189">
              <a:defRPr/>
            </a:lvl1pPr>
          </a:lstStyle>
          <a:p>
            <a:fld id="{24027B86-D55E-3649-BE58-DCC767AAC929}" type="datetimeFigureOut">
              <a:rPr lang="en-GB" altLang="en-US"/>
              <a:pPr/>
              <a:t>28/10/2024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E4819FA-6FB4-1D49-9F5A-3D1E228FA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189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FB44062-FA3D-7F49-B2A8-C7561C07F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189">
              <a:defRPr/>
            </a:lvl1pPr>
          </a:lstStyle>
          <a:p>
            <a:fld id="{A82AF64F-D858-0A45-B81E-F3C9CB21280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2730210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4454" y="1320648"/>
            <a:ext cx="5659967" cy="339407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9" y="1320648"/>
            <a:ext cx="5761567" cy="339407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6A82109-CCFE-AE40-99BA-DEE94B0C2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189">
              <a:defRPr/>
            </a:lvl1pPr>
          </a:lstStyle>
          <a:p>
            <a:fld id="{77844370-6D96-E542-BA83-1BCD273342CB}" type="datetimeFigureOut">
              <a:rPr lang="en-GB" altLang="en-US"/>
              <a:pPr/>
              <a:t>28/10/2024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A4E6C0F-6B10-A140-9B8D-266AB5333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189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2D0D143-774A-B44B-954E-23DE62D1B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189">
              <a:defRPr/>
            </a:lvl1pPr>
          </a:lstStyle>
          <a:p>
            <a:fld id="{481342E1-9BBF-A54E-9AED-3D7102D0E32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1131542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36" y="68627"/>
            <a:ext cx="11523133" cy="1143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35" y="1316793"/>
            <a:ext cx="5662084" cy="639763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rgbClr val="002060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4435" y="1988840"/>
            <a:ext cx="5662084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21" y="1316793"/>
            <a:ext cx="5761567" cy="639763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rgbClr val="002060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6021" y="1988840"/>
            <a:ext cx="576156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B092074-644D-7F41-B090-A60968FE8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189">
              <a:defRPr/>
            </a:lvl1pPr>
          </a:lstStyle>
          <a:p>
            <a:fld id="{79B1B98D-46CD-6849-9842-B7372A664871}" type="datetimeFigureOut">
              <a:rPr lang="en-GB" altLang="en-US"/>
              <a:pPr/>
              <a:t>28/10/2024</a:t>
            </a:fld>
            <a:endParaRPr lang="en-GB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3837C9A-DB9D-8745-B6A7-179BA9BA8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189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BA84366-ECD3-E14C-A94C-0D2BA3D3C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189">
              <a:defRPr/>
            </a:lvl1pPr>
          </a:lstStyle>
          <a:p>
            <a:fld id="{BFD0C792-1520-AF4C-864D-519EF755DE3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86701765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97CB715-9373-524C-9DAE-86A2F1708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189">
              <a:defRPr/>
            </a:lvl1pPr>
          </a:lstStyle>
          <a:p>
            <a:fld id="{D714078E-09F4-DE4C-AF85-BA71736761C1}" type="datetimeFigureOut">
              <a:rPr lang="en-GB" altLang="en-US"/>
              <a:pPr/>
              <a:t>28/10/2024</a:t>
            </a:fld>
            <a:endParaRPr lang="en-GB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BC6DD48-B691-D848-9B13-8A514D3A1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189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272C52-359C-8D4D-8196-949701319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189">
              <a:defRPr/>
            </a:lvl1pPr>
          </a:lstStyle>
          <a:p>
            <a:fld id="{09165480-8F99-404F-851C-DDDD5B922FC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93686690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EB1023C-D2AE-DF48-AA3F-5A4617142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189">
              <a:defRPr/>
            </a:lvl1pPr>
          </a:lstStyle>
          <a:p>
            <a:fld id="{8C752B3B-EF50-3741-A50A-9375BBDE58F9}" type="datetimeFigureOut">
              <a:rPr lang="en-GB" altLang="en-US"/>
              <a:pPr/>
              <a:t>28/10/2024</a:t>
            </a:fld>
            <a:endParaRPr lang="en-GB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6883841-9C21-0642-93F7-1B3CA1366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189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536620C-9022-544E-9811-52CF44C02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189">
              <a:defRPr/>
            </a:lvl1pPr>
          </a:lstStyle>
          <a:p>
            <a:fld id="{A15C5F51-1081-9140-8636-AA4F876A8FD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9202372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500" b="1"/>
            </a:lvl1pPr>
            <a:lvl2pPr>
              <a:defRPr sz="1351" b="1"/>
            </a:lvl2pPr>
            <a:lvl3pPr>
              <a:defRPr sz="1351" b="1"/>
            </a:lvl3pPr>
            <a:lvl4pPr>
              <a:defRPr sz="1200" b="1"/>
            </a:lvl4pPr>
            <a:lvl5pPr>
              <a:defRPr sz="1051" b="1"/>
            </a:lvl5pPr>
            <a:extLst/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="1"/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645765" y="6066030"/>
            <a:ext cx="7942611" cy="692151"/>
          </a:xfrm>
        </p:spPr>
        <p:txBody>
          <a:bodyPr anchor="b">
            <a:noAutofit/>
          </a:bodyPr>
          <a:lstStyle>
            <a:lvl1pPr marL="82294" indent="0" algn="r">
              <a:spcBef>
                <a:spcPts val="0"/>
              </a:spcBef>
              <a:buNone/>
              <a:defRPr sz="751" b="1" i="1">
                <a:solidFill>
                  <a:schemeClr val="accent1">
                    <a:lumMod val="50000"/>
                  </a:schemeClr>
                </a:solidFill>
              </a:defRPr>
            </a:lvl1pPr>
            <a:lvl2pPr marL="294887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2pPr>
            <a:lvl3pPr marL="473191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3pPr>
            <a:lvl4pPr marL="685783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4pPr>
            <a:lvl5pPr marL="857229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9951D5E-9634-164A-989D-AA0A3F724E2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457189">
              <a:defRPr/>
            </a:lvl1pPr>
          </a:lstStyle>
          <a:p>
            <a:fld id="{B745FC72-E754-2B48-9A04-9D2BAC7DB4B5}" type="datetimeFigureOut">
              <a:rPr lang="en-GB" altLang="en-US"/>
              <a:pPr/>
              <a:t>28/10/2024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B74A9E7-2898-3244-8DE4-0979AA64C03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457189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0E9BD11-7919-1F45-B341-7C0C71669B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457189">
              <a:defRPr/>
            </a:lvl1pPr>
          </a:lstStyle>
          <a:p>
            <a:fld id="{F694B70D-357C-5743-B803-0B3D616DEC8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2874670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500" b="1"/>
            </a:lvl1pPr>
            <a:lvl2pPr>
              <a:defRPr sz="1351" b="1"/>
            </a:lvl2pPr>
            <a:lvl3pPr>
              <a:defRPr sz="1351" b="1"/>
            </a:lvl3pPr>
            <a:lvl4pPr>
              <a:defRPr sz="1200" b="1"/>
            </a:lvl4pPr>
            <a:lvl5pPr>
              <a:defRPr sz="1051" b="1"/>
            </a:lvl5pPr>
            <a:extLst/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="1"/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645765" y="6066030"/>
            <a:ext cx="7942611" cy="692151"/>
          </a:xfrm>
        </p:spPr>
        <p:txBody>
          <a:bodyPr anchor="b">
            <a:noAutofit/>
          </a:bodyPr>
          <a:lstStyle>
            <a:lvl1pPr marL="82294" indent="0" algn="r">
              <a:spcBef>
                <a:spcPts val="0"/>
              </a:spcBef>
              <a:buNone/>
              <a:defRPr sz="751" b="1" i="1">
                <a:solidFill>
                  <a:schemeClr val="accent1">
                    <a:lumMod val="50000"/>
                  </a:schemeClr>
                </a:solidFill>
              </a:defRPr>
            </a:lvl1pPr>
            <a:lvl2pPr marL="294887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2pPr>
            <a:lvl3pPr marL="473191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3pPr>
            <a:lvl4pPr marL="685783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4pPr>
            <a:lvl5pPr marL="857229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F61C299-4826-634E-B7CD-FFAFFFFB9C9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457189">
              <a:defRPr/>
            </a:lvl1pPr>
          </a:lstStyle>
          <a:p>
            <a:fld id="{EB418D18-B0F9-E94F-90AA-34F3F48E6BF7}" type="datetimeFigureOut">
              <a:rPr lang="en-GB" altLang="en-US"/>
              <a:pPr/>
              <a:t>28/10/2024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C650D0B-328C-234D-8A96-EF8A9DEA98C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457189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D83A2C2-3CE8-194F-B568-A0F1765F4FE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457189">
              <a:defRPr/>
            </a:lvl1pPr>
          </a:lstStyle>
          <a:p>
            <a:fld id="{69878267-11D7-6F46-9AB8-ED899188545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33979167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500" b="1"/>
            </a:lvl1pPr>
            <a:lvl2pPr>
              <a:defRPr sz="1351" b="1"/>
            </a:lvl2pPr>
            <a:lvl3pPr>
              <a:defRPr sz="1351" b="1"/>
            </a:lvl3pPr>
            <a:lvl4pPr>
              <a:defRPr sz="1200" b="1"/>
            </a:lvl4pPr>
            <a:lvl5pPr>
              <a:defRPr sz="1051" b="1"/>
            </a:lvl5pPr>
            <a:extLst/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="1"/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645765" y="6066030"/>
            <a:ext cx="7942611" cy="692151"/>
          </a:xfrm>
        </p:spPr>
        <p:txBody>
          <a:bodyPr anchor="b">
            <a:noAutofit/>
          </a:bodyPr>
          <a:lstStyle>
            <a:lvl1pPr marL="82294" indent="0" algn="r">
              <a:spcBef>
                <a:spcPts val="0"/>
              </a:spcBef>
              <a:buNone/>
              <a:defRPr sz="751" b="1" i="1">
                <a:solidFill>
                  <a:schemeClr val="accent1">
                    <a:lumMod val="50000"/>
                  </a:schemeClr>
                </a:solidFill>
              </a:defRPr>
            </a:lvl1pPr>
            <a:lvl2pPr marL="294887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2pPr>
            <a:lvl3pPr marL="473191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3pPr>
            <a:lvl4pPr marL="685783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4pPr>
            <a:lvl5pPr marL="857229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8EF8D7A-3AB0-F749-99A7-5725C3BDBF6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457189">
              <a:defRPr/>
            </a:lvl1pPr>
          </a:lstStyle>
          <a:p>
            <a:fld id="{CB2B80A4-1F91-B541-8478-32DB4499F57D}" type="datetimeFigureOut">
              <a:rPr lang="en-GB" altLang="en-US"/>
              <a:pPr/>
              <a:t>28/10/2024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272AF37-D6A8-C645-A700-F34C513FB6C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457189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453FB59-E195-444A-B25C-7C41623A211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457189">
              <a:defRPr/>
            </a:lvl1pPr>
          </a:lstStyle>
          <a:p>
            <a:fld id="{DA3DC76A-F8D5-7340-81F9-2D7F648C83C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1919021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500" b="1"/>
            </a:lvl1pPr>
            <a:lvl2pPr>
              <a:defRPr sz="1351" b="1"/>
            </a:lvl2pPr>
            <a:lvl3pPr>
              <a:defRPr sz="1351" b="1"/>
            </a:lvl3pPr>
            <a:lvl4pPr>
              <a:defRPr sz="1200" b="1"/>
            </a:lvl4pPr>
            <a:lvl5pPr>
              <a:defRPr sz="1051" b="1"/>
            </a:lvl5pPr>
            <a:extLst/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="1"/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645765" y="6066030"/>
            <a:ext cx="7942611" cy="692151"/>
          </a:xfrm>
        </p:spPr>
        <p:txBody>
          <a:bodyPr anchor="b">
            <a:noAutofit/>
          </a:bodyPr>
          <a:lstStyle>
            <a:lvl1pPr marL="82294" indent="0" algn="r">
              <a:spcBef>
                <a:spcPts val="0"/>
              </a:spcBef>
              <a:buNone/>
              <a:defRPr sz="751" b="1" i="1">
                <a:solidFill>
                  <a:schemeClr val="accent1">
                    <a:lumMod val="50000"/>
                  </a:schemeClr>
                </a:solidFill>
              </a:defRPr>
            </a:lvl1pPr>
            <a:lvl2pPr marL="294887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2pPr>
            <a:lvl3pPr marL="473191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3pPr>
            <a:lvl4pPr marL="685783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4pPr>
            <a:lvl5pPr marL="857229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B246F22-09C4-F348-A689-C9A344DB15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457189">
              <a:defRPr/>
            </a:lvl1pPr>
          </a:lstStyle>
          <a:p>
            <a:fld id="{89305D69-7902-2D45-AED5-EAC0B062E45E}" type="datetimeFigureOut">
              <a:rPr lang="en-GB" altLang="en-US"/>
              <a:pPr/>
              <a:t>28/10/2024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803FE9D-8166-044D-99FE-A684BBA910B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457189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CED9E55-C450-A646-A109-E1F136CF053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457189">
              <a:defRPr/>
            </a:lvl1pPr>
          </a:lstStyle>
          <a:p>
            <a:fld id="{16E8761A-CEF6-7C40-A012-9AC8AD8AEF1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5790880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92488" y="6295953"/>
            <a:ext cx="5761567" cy="57784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900" i="1">
                <a:solidFill>
                  <a:schemeClr val="accent6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216157" y="6295953"/>
            <a:ext cx="5761567" cy="577849"/>
          </a:xfrm>
        </p:spPr>
        <p:txBody>
          <a:bodyPr anchor="b">
            <a:normAutofit/>
          </a:bodyPr>
          <a:lstStyle>
            <a:lvl1pPr marL="0" indent="0" algn="r">
              <a:spcBef>
                <a:spcPts val="0"/>
              </a:spcBef>
              <a:buNone/>
              <a:defRPr sz="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29741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4454" y="1379103"/>
            <a:ext cx="5659967" cy="339407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19" y="1379103"/>
            <a:ext cx="5659967" cy="339407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92488" y="6295953"/>
            <a:ext cx="5761567" cy="57784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900" i="1">
                <a:solidFill>
                  <a:schemeClr val="accent6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216157" y="6295953"/>
            <a:ext cx="5761567" cy="577849"/>
          </a:xfrm>
        </p:spPr>
        <p:txBody>
          <a:bodyPr anchor="b">
            <a:normAutofit/>
          </a:bodyPr>
          <a:lstStyle>
            <a:lvl1pPr marL="0" indent="0" algn="r">
              <a:spcBef>
                <a:spcPts val="0"/>
              </a:spcBef>
              <a:buNone/>
              <a:defRPr sz="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6987197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B036C-0C11-7D4E-84B7-6E8A71DB5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EDCC79-D305-0B41-8D96-920CAE48213C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1CFAFB-DA3B-4B43-8F26-A62200B39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304DDE-6AE6-CF4C-901D-4A9D1193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613222-A301-8941-B26E-C05BECB3A7F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3539451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EEE76F-B351-EC4E-824E-491BC094F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5A61F4-0F81-9A42-97F1-59E578212385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710011-B105-DB45-9302-A3BDF9A68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D82011-9872-C048-8BD7-493DCF6AD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D5B251-7806-9D40-82E4-611847A0BFE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62446371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3C29E-E360-C249-B29C-99A9E7D54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B54ADC-A24D-4543-ACFB-94F8758C9BC5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285BB-3533-1F4F-ACD5-02077AB97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B9E329-D564-D240-8846-10C9CE0C4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15F75B-11A4-9242-BC4F-F64E9324874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6944766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2BB058A-CC41-1945-AC1C-D79A10B92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519D582-A148-5248-9B12-FAE3C8CD784E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C7F7513-919C-0743-98C7-F05B2D269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35EB711-31D9-AF4B-9201-C8884FAD2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C84BA0-0443-6145-AF30-DFC5BDE046E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46980066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8" y="1535117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F18E70D-4042-2F42-AC03-FF881D597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3F8C3D-A848-E64B-AECE-0BC007DA3C30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06487B-33C5-B74B-A8F9-465787C81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40467C4-338C-EC4E-8641-9E8B2C98C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5AA3B6-19B5-C34C-B2F6-D5B2A8B7EDD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8931121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E56595C-A37E-7045-82AC-3DC31389F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3D98630-4C0A-7540-8E10-26E8FAF982CB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65C15EE-F2A7-FA4D-83BB-8124ACCF1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8BF048C-3147-0D43-A971-03DB526D2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4AF434-017E-8942-A732-23677F4CE02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2403469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2FE7827-9B05-1640-B3CB-155068D80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B5BDC4-CC47-2D47-BECC-F268CBD51B2E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8D723CA-718C-DF45-993C-9125F7665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8D0B427-CF3D-3545-A024-898AE00CB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CF74C5-7187-4543-BB43-8B583BE77BA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39800741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76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7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E2735C0-7288-5F46-B94C-74996A860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E932B7-D2E4-8D41-BCBF-1F0B4A75BF92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E5D8270-E501-9443-9C91-3E133A422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67D3790-F6F4-5547-A125-C5897BAF3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255B6D-4B95-EF40-819B-3A6D38BD1E4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187001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27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65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BC48D55-928B-3340-B266-DD8AE7180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F25C30-0DC6-454C-9666-B3D057EC1B4F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6DFEC5B-980C-3443-9D42-C3DCE694D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0F0B9DD-B1A7-7843-A8F7-B6723FD42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9ADB41-01CC-4F4E-9994-D5461348816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4949897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1DA653-E4CF-314D-AB45-B87386CCF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E318F6D-A631-5442-9253-30037727233C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EA876-AB0F-7643-B0B1-4F2D2DE59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13D4C-522F-4644-9B92-3EEB59757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60CF5D-4BA1-6A44-BCFD-2A6E24BEDD9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0161354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66"/>
            <a:ext cx="27432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66"/>
            <a:ext cx="80264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06653-695F-3740-8A8B-996DF9609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DE9B95-6EC8-2445-BFAF-E26364ED4300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F412D-E03B-5040-98F6-3CFADB3A7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777EF-2097-C448-BC85-4FFC0C03F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B80509-3E19-984D-A28A-E31958A9D86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0674057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3962D-3BA0-4E99-BCBE-305CC5C0F9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2177" y="813775"/>
            <a:ext cx="10515600" cy="1325563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A82F59-3A30-4634-9A97-700F5CF11480}"/>
              </a:ext>
            </a:extLst>
          </p:cNvPr>
          <p:cNvSpPr/>
          <p:nvPr userDrawn="1"/>
        </p:nvSpPr>
        <p:spPr>
          <a:xfrm rot="5400000">
            <a:off x="-3093075" y="3093077"/>
            <a:ext cx="6858000" cy="671849"/>
          </a:xfrm>
          <a:prstGeom prst="rect">
            <a:avLst/>
          </a:prstGeom>
          <a:solidFill>
            <a:srgbClr val="0037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100" dirty="0">
              <a:latin typeface="Myriad Pro" panose="020B0503030403020204" pitchFamily="34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9ECD453-5712-4B4C-9B96-1F60E35191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2" y="127821"/>
            <a:ext cx="524027" cy="685955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28DE1D45-F274-4B34-A633-1151BF886002}"/>
              </a:ext>
            </a:extLst>
          </p:cNvPr>
          <p:cNvSpPr txBox="1"/>
          <p:nvPr userDrawn="1"/>
        </p:nvSpPr>
        <p:spPr>
          <a:xfrm>
            <a:off x="671850" y="6550223"/>
            <a:ext cx="37800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900" b="0" i="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©ECCO’23 Congress -  Speaker:</a:t>
            </a:r>
            <a:endParaRPr lang="de-AT" sz="9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59FE8E5C-4EE2-470F-9C44-B2902D60140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42842" y="6580772"/>
            <a:ext cx="4963631" cy="277228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tx1"/>
                </a:solidFill>
              </a:defRPr>
            </a:lvl1pPr>
            <a:lvl2pPr>
              <a:defRPr sz="900">
                <a:solidFill>
                  <a:schemeClr val="tx1"/>
                </a:solidFill>
              </a:defRPr>
            </a:lvl2pPr>
            <a:lvl3pPr>
              <a:defRPr sz="9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 NAME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04272658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DACB9-77D1-FB44-AB93-74EA08FA307F}" type="datetime1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04292-5ACF-2F4A-B16D-EB6E870A9CF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49329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B3C03-A2CC-EF4F-9100-A075581ACCE2}" type="datetime1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64756-49B1-0D4F-9E0E-88CDCFBB920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594178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F9CAA-4BD7-2B4E-8E71-FEC5D78C3E4D}" type="datetime1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36197-8B34-4240-BAEE-D182E66CC4C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02382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DAD55-6EC3-F041-AD46-59EDB0B5BA16}" type="datetime1">
              <a:rPr lang="en-GB" smtClean="0"/>
              <a:t>28/10/2024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58365-9CCB-5E46-9293-97AFAF0DD75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82447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4E1D7-CB71-2847-975B-BA709C0C779A}" type="datetime1">
              <a:rPr lang="en-GB" smtClean="0"/>
              <a:t>28/10/2024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5F8E6-A1CC-5B40-8F2A-0F5C3618354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0814926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793CB-34AC-4A42-AA5F-B59DB0C7C4BC}" type="datetime1">
              <a:rPr lang="en-GB" smtClean="0"/>
              <a:t>28/10/2024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F78E0-D01B-BD4F-94B8-0611FDB60DD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90031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08E51-1A2D-054F-8A8E-6D48DB47223D}" type="datetime1">
              <a:rPr lang="en-GB" smtClean="0"/>
              <a:t>28/10/2024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8C457-F774-8F49-A42F-B76D9AF5DCE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9370026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04EF8-EEB5-8044-8AA2-548BD26B7178}" type="datetime1">
              <a:rPr lang="en-GB" smtClean="0"/>
              <a:t>28/10/2024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34D3C-E1EA-1341-A116-12EC7FBAB42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64544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14C8D7-FD47-AE4D-87B6-9C967C35235E}" type="datetime1">
              <a:rPr lang="en-GB" smtClean="0"/>
              <a:t>28/10/2024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5A638-2A4A-F141-AAFF-57FB0A9A5DD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199336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2FEE0-9A43-5E4A-8D50-156676C6EEB2}" type="datetime1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0D327D-0214-E649-8352-431AC042D30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72014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96836-4165-644B-8AEE-7522A99FBF85}" type="datetime1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54FB5-5F9E-4C4F-A7FB-9CAB073968C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13005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564" r="22592"/>
          <a:stretch/>
        </p:blipFill>
        <p:spPr>
          <a:xfrm>
            <a:off x="10252419" y="0"/>
            <a:ext cx="1939581" cy="15478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75EBBC3-A179-4F49-9486-28BD9CE3C14B}"/>
              </a:ext>
            </a:extLst>
          </p:cNvPr>
          <p:cNvSpPr txBox="1">
            <a:spLocks/>
          </p:cNvSpPr>
          <p:nvPr userDrawn="1"/>
        </p:nvSpPr>
        <p:spPr>
          <a:xfrm>
            <a:off x="4038600" y="6622328"/>
            <a:ext cx="4114800" cy="23567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rgbClr val="BFCED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5"/>
              </a:spcBef>
              <a:defRPr/>
            </a:pPr>
            <a:r>
              <a:rPr lang="en-US" sz="700" spc="-5" dirty="0">
                <a:solidFill>
                  <a:schemeClr val="tx2"/>
                </a:solidFill>
                <a:latin typeface="+mn-lt"/>
              </a:rPr>
              <a:t>©2022 Albireo Pharma, Inc. All rights reserved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23512" y="6356350"/>
            <a:ext cx="10699511" cy="265978"/>
          </a:xfrm>
        </p:spPr>
        <p:txBody>
          <a:bodyPr anchor="ctr">
            <a:normAutofit/>
          </a:bodyPr>
          <a:lstStyle>
            <a:lvl1pPr marL="0" indent="0">
              <a:buNone/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Footer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88354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rgbClr val="FF780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2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43AFBF76-F85D-4E46-B4D9-CF603EA3E2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3" y="3"/>
            <a:ext cx="12192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CA126D9-421E-9948-B291-061AC8511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/>
            </a:lvl1pPr>
          </a:lstStyle>
          <a:p>
            <a:fld id="{28C3BEFD-DE11-2948-BD17-91C82AA5DAB4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6640612-71F2-FE45-9949-ABD701C44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FF2FB89-1B5C-904C-B776-64873C014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/>
            </a:lvl1pPr>
          </a:lstStyle>
          <a:p>
            <a:fld id="{73BF542D-11F4-934E-9F98-7A1CF621ACB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63031327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99AA8E2E-4921-D145-8F18-A9C6EA4FD9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" y="6350"/>
            <a:ext cx="1218141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682617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1424" y="3886200"/>
            <a:ext cx="10369152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390336B-EC10-F242-906A-406A58ABE7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13417" y="6438903"/>
            <a:ext cx="1030816" cy="366713"/>
          </a:xfrm>
        </p:spPr>
        <p:txBody>
          <a:bodyPr/>
          <a:lstStyle>
            <a:lvl1pPr defTabSz="457200">
              <a:defRPr/>
            </a:lvl1pPr>
          </a:lstStyle>
          <a:p>
            <a:fld id="{4BBB3E6A-D715-6E46-860D-C60EB43E9DB4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794F17B-20DF-F44D-88FD-25A033479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6CBAE6-C68C-8945-8552-15C7AA736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8967" y="6438903"/>
            <a:ext cx="2844800" cy="366713"/>
          </a:xfrm>
        </p:spPr>
        <p:txBody>
          <a:bodyPr/>
          <a:lstStyle>
            <a:lvl1pPr defTabSz="457200">
              <a:defRPr/>
            </a:lvl1pPr>
          </a:lstStyle>
          <a:p>
            <a:fld id="{BB905FF2-D144-AD4B-8097-822EA5228C2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93534302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36" y="68627"/>
            <a:ext cx="11523133" cy="1143000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436" y="1316771"/>
            <a:ext cx="11523133" cy="4525963"/>
          </a:xfrm>
        </p:spPr>
        <p:txBody>
          <a:bodyPr>
            <a:normAutofit/>
          </a:bodyPr>
          <a:lstStyle>
            <a:lvl1pPr marL="180975" indent="-180975">
              <a:buClr>
                <a:schemeClr val="accent1"/>
              </a:buClr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44500" indent="-174625">
              <a:buClr>
                <a:schemeClr val="accent1"/>
              </a:buClr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808038" indent="-180975">
              <a:buClr>
                <a:schemeClr val="accent1"/>
              </a:buClr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077913" indent="-182563">
              <a:buClr>
                <a:schemeClr val="accent1"/>
              </a:buClr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346200" indent="-180975">
              <a:buClr>
                <a:schemeClr val="accent1"/>
              </a:buClr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18E1C3-B895-2345-B50F-9C0CB726D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/>
            </a:lvl1pPr>
          </a:lstStyle>
          <a:p>
            <a:fld id="{9FEE62D6-E922-3E46-B2AE-A7892AB18F9F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2CC2C-A259-5640-9E79-4555763C2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A52688-9A8D-2542-B8A1-B3BF280F5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/>
            </a:lvl1pPr>
          </a:lstStyle>
          <a:p>
            <a:fld id="{2EECC1A9-A061-BF41-97EA-34C81B9551F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86420688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1B340113-2701-2A40-9B0E-3849E56DD5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" y="6350"/>
            <a:ext cx="1218141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33" y="3593416"/>
            <a:ext cx="10991851" cy="1362075"/>
          </a:xfrm>
        </p:spPr>
        <p:txBody>
          <a:bodyPr anchor="t">
            <a:normAutofit/>
          </a:bodyPr>
          <a:lstStyle>
            <a:lvl1pPr algn="l">
              <a:defRPr sz="2000" b="1" cap="none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33" y="2093228"/>
            <a:ext cx="10991851" cy="1500187"/>
          </a:xfrm>
        </p:spPr>
        <p:txBody>
          <a:bodyPr anchor="b">
            <a:normAutofit/>
          </a:bodyPr>
          <a:lstStyle>
            <a:lvl1pPr marL="0" indent="0">
              <a:buNone/>
              <a:defRPr sz="2800">
                <a:solidFill>
                  <a:schemeClr val="accent4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0F9B63E-E413-0E4C-AED0-D9C313376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/>
            </a:lvl1pPr>
          </a:lstStyle>
          <a:p>
            <a:fld id="{7A3F84BC-DC50-2D4A-97C3-F59D780791ED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E4819FA-6FB4-1D49-9F5A-3D1E228FA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FB44062-FA3D-7F49-B2A8-C7561C07F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/>
            </a:lvl1pPr>
          </a:lstStyle>
          <a:p>
            <a:fld id="{A82AF64F-D858-0A45-B81E-F3C9CB21280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6250049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4453" y="1320647"/>
            <a:ext cx="5659967" cy="339407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8" y="1320647"/>
            <a:ext cx="5761567" cy="339407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6A82109-CCFE-AE40-99BA-DEE94B0C2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/>
            </a:lvl1pPr>
          </a:lstStyle>
          <a:p>
            <a:fld id="{48631B0F-162D-AD44-9947-8FF3F252FE92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A4E6C0F-6B10-A140-9B8D-266AB5333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2D0D143-774A-B44B-954E-23DE62D1B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/>
            </a:lvl1pPr>
          </a:lstStyle>
          <a:p>
            <a:fld id="{481342E1-9BBF-A54E-9AED-3D7102D0E32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32522543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36" y="68627"/>
            <a:ext cx="11523133" cy="1143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35" y="1316792"/>
            <a:ext cx="5662084" cy="639763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4435" y="1988840"/>
            <a:ext cx="5662084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19" y="1316792"/>
            <a:ext cx="5761567" cy="639763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6019" y="1988840"/>
            <a:ext cx="5761567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B092074-644D-7F41-B090-A60968FE8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/>
            </a:lvl1pPr>
          </a:lstStyle>
          <a:p>
            <a:fld id="{A5CD4DFC-2EF7-0F4A-8A20-69518917B55B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3837C9A-DB9D-8745-B6A7-179BA9BA8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BA84366-ECD3-E14C-A94C-0D2BA3D3C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/>
            </a:lvl1pPr>
          </a:lstStyle>
          <a:p>
            <a:fld id="{BFD0C792-1520-AF4C-864D-519EF755DE3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39149569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97CB715-9373-524C-9DAE-86A2F1708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/>
            </a:lvl1pPr>
          </a:lstStyle>
          <a:p>
            <a:fld id="{E37B8A08-B83D-5A49-982C-7514E3649AE7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BC6DD48-B691-D848-9B13-8A514D3A1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272C52-359C-8D4D-8196-949701319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/>
            </a:lvl1pPr>
          </a:lstStyle>
          <a:p>
            <a:fld id="{09165480-8F99-404F-851C-DDDD5B922FC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6333269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EB1023C-D2AE-DF48-AA3F-5A4617142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/>
            </a:lvl1pPr>
          </a:lstStyle>
          <a:p>
            <a:fld id="{1AD77A1D-082D-9B42-A684-A733DB4AC737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6883841-9C21-0642-93F7-1B3CA1366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536620C-9022-544E-9811-52CF44C02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57200">
              <a:defRPr/>
            </a:lvl1pPr>
          </a:lstStyle>
          <a:p>
            <a:fld id="{A15C5F51-1081-9140-8636-AA4F876A8FD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4966341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500" b="1"/>
            </a:lvl1pPr>
            <a:lvl2pPr>
              <a:defRPr sz="1350" b="1"/>
            </a:lvl2pPr>
            <a:lvl3pPr>
              <a:defRPr sz="1350" b="1"/>
            </a:lvl3pPr>
            <a:lvl4pPr>
              <a:defRPr sz="1200" b="1"/>
            </a:lvl4pPr>
            <a:lvl5pPr>
              <a:defRPr sz="1050" b="1"/>
            </a:lvl5pPr>
            <a:extLst/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="1"/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645765" y="6066028"/>
            <a:ext cx="7942611" cy="692151"/>
          </a:xfrm>
        </p:spPr>
        <p:txBody>
          <a:bodyPr anchor="b">
            <a:noAutofit/>
          </a:bodyPr>
          <a:lstStyle>
            <a:lvl1pPr marL="82296" indent="0" algn="r">
              <a:spcBef>
                <a:spcPts val="0"/>
              </a:spcBef>
              <a:buNone/>
              <a:defRPr sz="750" b="1" i="1">
                <a:solidFill>
                  <a:schemeClr val="accent1">
                    <a:lumMod val="50000"/>
                  </a:schemeClr>
                </a:solidFill>
              </a:defRPr>
            </a:lvl1pPr>
            <a:lvl2pPr marL="294894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2pPr>
            <a:lvl3pPr marL="473202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3pPr>
            <a:lvl4pPr marL="685800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4pPr>
            <a:lvl5pPr marL="857250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9951D5E-9634-164A-989D-AA0A3F724E2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457200">
              <a:defRPr/>
            </a:lvl1pPr>
          </a:lstStyle>
          <a:p>
            <a:fld id="{32AA14FF-7E6D-1146-977A-A409789989F9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B74A9E7-2898-3244-8DE4-0979AA64C03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45720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0E9BD11-7919-1F45-B341-7C0C71669B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457200">
              <a:defRPr/>
            </a:lvl1pPr>
          </a:lstStyle>
          <a:p>
            <a:fld id="{F694B70D-357C-5743-B803-0B3D616DEC8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71778082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500" b="1"/>
            </a:lvl1pPr>
            <a:lvl2pPr>
              <a:defRPr sz="1350" b="1"/>
            </a:lvl2pPr>
            <a:lvl3pPr>
              <a:defRPr sz="1350" b="1"/>
            </a:lvl3pPr>
            <a:lvl4pPr>
              <a:defRPr sz="1200" b="1"/>
            </a:lvl4pPr>
            <a:lvl5pPr>
              <a:defRPr sz="1050" b="1"/>
            </a:lvl5pPr>
            <a:extLst/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="1"/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645765" y="6066028"/>
            <a:ext cx="7942611" cy="692151"/>
          </a:xfrm>
        </p:spPr>
        <p:txBody>
          <a:bodyPr anchor="b">
            <a:noAutofit/>
          </a:bodyPr>
          <a:lstStyle>
            <a:lvl1pPr marL="82296" indent="0" algn="r">
              <a:spcBef>
                <a:spcPts val="0"/>
              </a:spcBef>
              <a:buNone/>
              <a:defRPr sz="750" b="1" i="1">
                <a:solidFill>
                  <a:schemeClr val="accent1">
                    <a:lumMod val="50000"/>
                  </a:schemeClr>
                </a:solidFill>
              </a:defRPr>
            </a:lvl1pPr>
            <a:lvl2pPr marL="294894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2pPr>
            <a:lvl3pPr marL="473202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3pPr>
            <a:lvl4pPr marL="685800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4pPr>
            <a:lvl5pPr marL="857250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F61C299-4826-634E-B7CD-FFAFFFFB9C9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457200">
              <a:defRPr/>
            </a:lvl1pPr>
          </a:lstStyle>
          <a:p>
            <a:fld id="{9D10BB85-8CF2-3342-8B86-6180134EFED1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C650D0B-328C-234D-8A96-EF8A9DEA98C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45720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D83A2C2-3CE8-194F-B568-A0F1765F4FE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457200">
              <a:defRPr/>
            </a:lvl1pPr>
          </a:lstStyle>
          <a:p>
            <a:fld id="{69878267-11D7-6F46-9AB8-ED899188545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18070043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500" b="1"/>
            </a:lvl1pPr>
            <a:lvl2pPr>
              <a:defRPr sz="1350" b="1"/>
            </a:lvl2pPr>
            <a:lvl3pPr>
              <a:defRPr sz="1350" b="1"/>
            </a:lvl3pPr>
            <a:lvl4pPr>
              <a:defRPr sz="1200" b="1"/>
            </a:lvl4pPr>
            <a:lvl5pPr>
              <a:defRPr sz="1050" b="1"/>
            </a:lvl5pPr>
            <a:extLst/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="1"/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645765" y="6066028"/>
            <a:ext cx="7942611" cy="692151"/>
          </a:xfrm>
        </p:spPr>
        <p:txBody>
          <a:bodyPr anchor="b">
            <a:noAutofit/>
          </a:bodyPr>
          <a:lstStyle>
            <a:lvl1pPr marL="82296" indent="0" algn="r">
              <a:spcBef>
                <a:spcPts val="0"/>
              </a:spcBef>
              <a:buNone/>
              <a:defRPr sz="750" b="1" i="1">
                <a:solidFill>
                  <a:schemeClr val="accent1">
                    <a:lumMod val="50000"/>
                  </a:schemeClr>
                </a:solidFill>
              </a:defRPr>
            </a:lvl1pPr>
            <a:lvl2pPr marL="294894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2pPr>
            <a:lvl3pPr marL="473202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3pPr>
            <a:lvl4pPr marL="685800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4pPr>
            <a:lvl5pPr marL="857250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8EF8D7A-3AB0-F749-99A7-5725C3BDBF6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457200">
              <a:defRPr/>
            </a:lvl1pPr>
          </a:lstStyle>
          <a:p>
            <a:fld id="{C17D3D19-A020-F345-A091-163A4451387E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272AF37-D6A8-C645-A700-F34C513FB6C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45720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453FB59-E195-444A-B25C-7C41623A211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457200">
              <a:defRPr/>
            </a:lvl1pPr>
          </a:lstStyle>
          <a:p>
            <a:fld id="{DA3DC76A-F8D5-7340-81F9-2D7F648C83C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85874218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500" b="1"/>
            </a:lvl1pPr>
            <a:lvl2pPr>
              <a:defRPr sz="1350" b="1"/>
            </a:lvl2pPr>
            <a:lvl3pPr>
              <a:defRPr sz="1350" b="1"/>
            </a:lvl3pPr>
            <a:lvl4pPr>
              <a:defRPr sz="1200" b="1"/>
            </a:lvl4pPr>
            <a:lvl5pPr>
              <a:defRPr sz="1050" b="1"/>
            </a:lvl5pPr>
            <a:extLst/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="1"/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645765" y="6066028"/>
            <a:ext cx="7942611" cy="692151"/>
          </a:xfrm>
        </p:spPr>
        <p:txBody>
          <a:bodyPr anchor="b">
            <a:noAutofit/>
          </a:bodyPr>
          <a:lstStyle>
            <a:lvl1pPr marL="82296" indent="0" algn="r">
              <a:spcBef>
                <a:spcPts val="0"/>
              </a:spcBef>
              <a:buNone/>
              <a:defRPr sz="750" b="1" i="1">
                <a:solidFill>
                  <a:schemeClr val="accent1">
                    <a:lumMod val="50000"/>
                  </a:schemeClr>
                </a:solidFill>
              </a:defRPr>
            </a:lvl1pPr>
            <a:lvl2pPr marL="294894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2pPr>
            <a:lvl3pPr marL="473202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3pPr>
            <a:lvl4pPr marL="685800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4pPr>
            <a:lvl5pPr marL="857250" indent="0" algn="r">
              <a:buNone/>
              <a:defRPr sz="900" b="0" i="1"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B246F22-09C4-F348-A689-C9A344DB15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457200">
              <a:defRPr/>
            </a:lvl1pPr>
          </a:lstStyle>
          <a:p>
            <a:fld id="{6635D1C2-7B3A-404E-950E-87B89C7BFB77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803FE9D-8166-044D-99FE-A684BBA910B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457200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CED9E55-C450-A646-A109-E1F136CF053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457200">
              <a:defRPr/>
            </a:lvl1pPr>
          </a:lstStyle>
          <a:p>
            <a:fld id="{16E8761A-CEF6-7C40-A012-9AC8AD8AEF1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70777514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92488" y="6295952"/>
            <a:ext cx="5761567" cy="57784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900" i="1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216155" y="6295952"/>
            <a:ext cx="5761567" cy="577849"/>
          </a:xfrm>
        </p:spPr>
        <p:txBody>
          <a:bodyPr anchor="b">
            <a:normAutofit/>
          </a:bodyPr>
          <a:lstStyle>
            <a:lvl1pPr marL="0" indent="0" algn="r">
              <a:spcBef>
                <a:spcPts val="0"/>
              </a:spcBef>
              <a:buNone/>
              <a:defRPr sz="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9240772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4453" y="1379102"/>
            <a:ext cx="5659967" cy="339407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18" y="1379102"/>
            <a:ext cx="5659967" cy="339407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92488" y="6295952"/>
            <a:ext cx="5761567" cy="57784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900" i="1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216155" y="6295952"/>
            <a:ext cx="5761567" cy="577849"/>
          </a:xfrm>
        </p:spPr>
        <p:txBody>
          <a:bodyPr anchor="b">
            <a:normAutofit/>
          </a:bodyPr>
          <a:lstStyle>
            <a:lvl1pPr marL="0" indent="0" algn="r">
              <a:spcBef>
                <a:spcPts val="0"/>
              </a:spcBef>
              <a:buNone/>
              <a:defRPr sz="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982458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B036C-0C11-7D4E-84B7-6E8A71DB5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EC6F6EE-C4C5-2E44-A7C8-2A8C119CF197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1CFAFB-DA3B-4B43-8F26-A62200B39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304DDE-6AE6-CF4C-901D-4A9D1193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613222-A301-8941-B26E-C05BECB3A7F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12677810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EEE76F-B351-EC4E-824E-491BC094F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8FD7BA-A649-474F-BB4F-277C8247D432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710011-B105-DB45-9302-A3BDF9A68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D82011-9872-C048-8BD7-493DCF6AD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D5B251-7806-9D40-82E4-611847A0BFE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30107383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3C29E-E360-C249-B29C-99A9E7D54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ACAF7F6-88C0-A748-B8FE-E2A4DD21313A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285BB-3533-1F4F-ACD5-02077AB97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B9E329-D564-D240-8846-10C9CE0C4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15F75B-11A4-9242-BC4F-F64E9324874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83302641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2BB058A-CC41-1945-AC1C-D79A10B92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57058E-9237-1446-B47D-42C2006A97BD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C7F7513-919C-0743-98C7-F05B2D269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35EB711-31D9-AF4B-9201-C8884FAD2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C84BA0-0443-6145-AF30-DFC5BDE046E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23655585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8" y="1535117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F18E70D-4042-2F42-AC03-FF881D597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C6C3C2-4A11-D240-938C-2F0B2FFFD803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06487B-33C5-B74B-A8F9-465787C81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40467C4-338C-EC4E-8641-9E8B2C98C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5AA3B6-19B5-C34C-B2F6-D5B2A8B7EDD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64849799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E56595C-A37E-7045-82AC-3DC31389F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8CFF8B-4E92-E14B-BEC5-EDA2291451D1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65C15EE-F2A7-FA4D-83BB-8124ACCF1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8BF048C-3147-0D43-A971-03DB526D2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4AF434-017E-8942-A732-23677F4CE02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09065580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2FE7827-9B05-1640-B3CB-155068D80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24E3C86-ED8C-F14F-B045-40715D5E416D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8D723CA-718C-DF45-993C-9125F7665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8D0B427-CF3D-3545-A024-898AE00CB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CF74C5-7187-4543-BB43-8B583BE77BA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0311990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76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7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E2735C0-7288-5F46-B94C-74996A860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075973-8B14-C846-87F7-5C5A0979C4C7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E5D8270-E501-9443-9C91-3E133A422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67D3790-F6F4-5547-A125-C5897BAF3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255B6D-4B95-EF40-819B-3A6D38BD1E4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13402794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27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65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BC48D55-928B-3340-B266-DD8AE7180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920E8F-3B82-EF44-B2F4-4EC37046C293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6DFEC5B-980C-3443-9D42-C3DCE694D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0F0B9DD-B1A7-7843-A8F7-B6723FD42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9ADB41-01CC-4F4E-9994-D5461348816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95558437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1DA653-E4CF-314D-AB45-B87386CCF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BC38FB-E4C2-114B-AC93-7D4A4C9563E9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EA876-AB0F-7643-B0B1-4F2D2DE59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13D4C-522F-4644-9B92-3EEB59757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60CF5D-4BA1-6A44-BCFD-2A6E24BEDD9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5261806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66"/>
            <a:ext cx="27432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66"/>
            <a:ext cx="80264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06653-695F-3740-8A8B-996DF9609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062884-A7FA-B446-86CF-FD62D841CB2E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F412D-E03B-5040-98F6-3CFADB3A7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777EF-2097-C448-BC85-4FFC0C03F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B80509-3E19-984D-A28A-E31958A9D86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90557120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641" y="273629"/>
            <a:ext cx="10968960" cy="11434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641" y="1604338"/>
            <a:ext cx="10968960" cy="2193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641" y="3935938"/>
            <a:ext cx="10968960" cy="2193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82254F5-8FFA-D643-ACE8-05DBD411F68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69D07D4-A68E-594B-AE30-CD3509BE0357}" type="datetime1">
              <a:rPr lang="en-GB" smtClean="0"/>
              <a:t>28/10/2024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95B2451-62C9-9440-B87F-C713E687F1BC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E4CE931E-12E3-9D40-91FF-0AA57D6BFC1C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6529C67-C6BE-D048-8253-A8063770DAF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57864601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89"/>
            <a:ext cx="10363201" cy="1470025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CB47C-580C-3E4F-81BE-4CA49A097ED8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10/28/24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6A095-E1FB-CE48-8A2E-C487539202AA}" type="slidenum">
              <a:rPr lang="en-GB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6337442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3F6D3-8ABA-1443-A616-64811C3BE1F4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10/28/24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8BFA5-7A56-294E-84AB-C01EFC663EBF}" type="slidenum">
              <a:rPr lang="en-GB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8799530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6" y="4406925"/>
            <a:ext cx="103632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6" y="2906713"/>
            <a:ext cx="103632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E3EBEC-9C0F-D34D-89C1-4565C5C1DC4C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10/28/24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E1623-588C-4547-BBD8-8533D8DB4DAB}" type="slidenum">
              <a:rPr lang="en-GB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2527686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2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6B5AB7-127A-8A48-AA02-97D258995E3C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10/28/24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9CB14-12EA-4640-AEA6-23EAFA8C5219}" type="slidenum">
              <a:rPr lang="en-GB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9358240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7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08" y="1535117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0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E092C-7E29-494B-9061-08F7E34719E8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10/28/24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40EFC-8164-A244-8BE7-3995E62DF6F8}" type="slidenum">
              <a:rPr lang="en-GB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7957960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8F6C0-B53E-4542-A48C-04A4F4D80900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10/28/24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27A01-6530-C243-AC36-F3683B899046}" type="slidenum">
              <a:rPr lang="en-GB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9212522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08D84F-C49F-6F47-A092-9775AB0F17ED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10/28/24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46947-40B3-C04B-A9A3-5BF3262846C6}" type="slidenum">
              <a:rPr lang="en-GB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1051465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27" y="273057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11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27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2D0FF-2BAB-8A46-BCEB-F6A6B466028F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10/28/24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A7145-5271-5948-B65F-9B13CC64525F}" type="slidenum">
              <a:rPr lang="en-GB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9433904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9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85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FB6F5-9D28-6245-B7FE-936D4FB9AD48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10/28/24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F4AA3F-0C54-6943-A836-FAEE49A497C8}" type="slidenum">
              <a:rPr lang="en-GB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4334882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554AF-DB4C-A346-925C-D474AEBF5130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10/28/24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671A3-8548-3245-8876-268275DE2337}" type="slidenum">
              <a:rPr lang="en-GB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6021055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664"/>
            <a:ext cx="27432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64"/>
            <a:ext cx="80264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B055F0-5E2D-6C4F-AD4A-1A27ED1FF8C7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10/28/24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68087-5C83-8C4B-9F11-6596EEE2EAF2}" type="slidenum">
              <a:rPr lang="en-GB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5329129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166133"/>
            <a:ext cx="10566400" cy="787400"/>
          </a:xfrm>
        </p:spPr>
        <p:txBody>
          <a:bodyPr lIns="0" r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 baseline="0">
                <a:solidFill>
                  <a:srgbClr val="000000">
                    <a:tint val="75000"/>
                  </a:srgbClr>
                </a:solidFill>
              </a:defRPr>
            </a:lvl1pPr>
          </a:lstStyle>
          <a:p>
            <a:pPr>
              <a:defRPr/>
            </a:pPr>
            <a:fld id="{4F1D4BA5-5302-4CB5-AC6D-38B3FFDBB930}" type="slidenum">
              <a:rPr lang="en-US">
                <a:latin typeface="Arial"/>
              </a:rPr>
              <a:pPr>
                <a:defRPr/>
              </a:pPr>
              <a:t>‹#›</a:t>
            </a:fld>
            <a:endParaRPr lang="en-US" dirty="0">
              <a:latin typeface="Arial"/>
            </a:endParaRP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12821" y="6248400"/>
            <a:ext cx="10566398" cy="457200"/>
          </a:xfrm>
        </p:spPr>
        <p:txBody>
          <a:bodyPr lIns="0" rIns="0" anchor="b"/>
          <a:lstStyle>
            <a:lvl1pPr marL="0" indent="0"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9293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9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.pn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3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.pn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37.xml"/></Relationships>
</file>

<file path=ppt/slideMasters/_rels/slideMaster8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slideLayout" Target="../slideLayouts/slideLayout63.xml"/><Relationship Id="rId39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58.xml"/><Relationship Id="rId34" Type="http://schemas.openxmlformats.org/officeDocument/2006/relationships/slideLayout" Target="../slideLayouts/slideLayout71.xml"/><Relationship Id="rId42" Type="http://schemas.openxmlformats.org/officeDocument/2006/relationships/slideLayout" Target="../slideLayouts/slideLayout79.xml"/><Relationship Id="rId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29" Type="http://schemas.openxmlformats.org/officeDocument/2006/relationships/slideLayout" Target="../slideLayouts/slideLayout66.xml"/><Relationship Id="rId41" Type="http://schemas.openxmlformats.org/officeDocument/2006/relationships/slideLayout" Target="../slideLayouts/slideLayout78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61.xml"/><Relationship Id="rId32" Type="http://schemas.openxmlformats.org/officeDocument/2006/relationships/slideLayout" Target="../slideLayouts/slideLayout69.xml"/><Relationship Id="rId37" Type="http://schemas.openxmlformats.org/officeDocument/2006/relationships/slideLayout" Target="../slideLayouts/slideLayout74.xml"/><Relationship Id="rId40" Type="http://schemas.openxmlformats.org/officeDocument/2006/relationships/slideLayout" Target="../slideLayouts/slideLayout77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28" Type="http://schemas.openxmlformats.org/officeDocument/2006/relationships/slideLayout" Target="../slideLayouts/slideLayout65.xml"/><Relationship Id="rId36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31" Type="http://schemas.openxmlformats.org/officeDocument/2006/relationships/slideLayout" Target="../slideLayouts/slideLayout68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Relationship Id="rId27" Type="http://schemas.openxmlformats.org/officeDocument/2006/relationships/slideLayout" Target="../slideLayouts/slideLayout64.xml"/><Relationship Id="rId30" Type="http://schemas.openxmlformats.org/officeDocument/2006/relationships/slideLayout" Target="../slideLayouts/slideLayout67.xml"/><Relationship Id="rId35" Type="http://schemas.openxmlformats.org/officeDocument/2006/relationships/slideLayout" Target="../slideLayouts/slideLayout72.xml"/><Relationship Id="rId43" Type="http://schemas.openxmlformats.org/officeDocument/2006/relationships/theme" Target="../theme/theme8.xml"/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slideLayout" Target="../slideLayouts/slideLayout62.xml"/><Relationship Id="rId33" Type="http://schemas.openxmlformats.org/officeDocument/2006/relationships/slideLayout" Target="../slideLayouts/slideLayout70.xml"/><Relationship Id="rId38" Type="http://schemas.openxmlformats.org/officeDocument/2006/relationships/slideLayout" Target="../slideLayouts/slideLayout75.xml"/></Relationships>
</file>

<file path=ppt/slideMasters/_rels/slideMaster9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26" Type="http://schemas.openxmlformats.org/officeDocument/2006/relationships/slideLayout" Target="../slideLayouts/slideLayout105.xml"/><Relationship Id="rId39" Type="http://schemas.openxmlformats.org/officeDocument/2006/relationships/slideLayout" Target="../slideLayouts/slideLayout118.xml"/><Relationship Id="rId21" Type="http://schemas.openxmlformats.org/officeDocument/2006/relationships/slideLayout" Target="../slideLayouts/slideLayout100.xml"/><Relationship Id="rId34" Type="http://schemas.openxmlformats.org/officeDocument/2006/relationships/slideLayout" Target="../slideLayouts/slideLayout113.xml"/><Relationship Id="rId42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99.xml"/><Relationship Id="rId29" Type="http://schemas.openxmlformats.org/officeDocument/2006/relationships/slideLayout" Target="../slideLayouts/slideLayout108.xml"/><Relationship Id="rId41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24" Type="http://schemas.openxmlformats.org/officeDocument/2006/relationships/slideLayout" Target="../slideLayouts/slideLayout103.xml"/><Relationship Id="rId32" Type="http://schemas.openxmlformats.org/officeDocument/2006/relationships/slideLayout" Target="../slideLayouts/slideLayout111.xml"/><Relationship Id="rId37" Type="http://schemas.openxmlformats.org/officeDocument/2006/relationships/slideLayout" Target="../slideLayouts/slideLayout116.xml"/><Relationship Id="rId40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slideLayout" Target="../slideLayouts/slideLayout102.xml"/><Relationship Id="rId28" Type="http://schemas.openxmlformats.org/officeDocument/2006/relationships/slideLayout" Target="../slideLayouts/slideLayout107.xml"/><Relationship Id="rId36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31" Type="http://schemas.openxmlformats.org/officeDocument/2006/relationships/slideLayout" Target="../slideLayouts/slideLayout110.xml"/><Relationship Id="rId44" Type="http://schemas.openxmlformats.org/officeDocument/2006/relationships/theme" Target="../theme/theme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slideLayout" Target="../slideLayouts/slideLayout101.xml"/><Relationship Id="rId27" Type="http://schemas.openxmlformats.org/officeDocument/2006/relationships/slideLayout" Target="../slideLayouts/slideLayout106.xml"/><Relationship Id="rId30" Type="http://schemas.openxmlformats.org/officeDocument/2006/relationships/slideLayout" Target="../slideLayouts/slideLayout109.xml"/><Relationship Id="rId35" Type="http://schemas.openxmlformats.org/officeDocument/2006/relationships/slideLayout" Target="../slideLayouts/slideLayout114.xml"/><Relationship Id="rId43" Type="http://schemas.openxmlformats.org/officeDocument/2006/relationships/slideLayout" Target="../slideLayouts/slideLayout122.xml"/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5" Type="http://schemas.openxmlformats.org/officeDocument/2006/relationships/slideLayout" Target="../slideLayouts/slideLayout104.xml"/><Relationship Id="rId33" Type="http://schemas.openxmlformats.org/officeDocument/2006/relationships/slideLayout" Target="../slideLayouts/slideLayout112.xml"/><Relationship Id="rId38" Type="http://schemas.openxmlformats.org/officeDocument/2006/relationships/slideLayout" Target="../slideLayouts/slideLayout11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theme" Target="../theme/theme10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2" Type="http://schemas.openxmlformats.org/officeDocument/2006/relationships/slideLayout" Target="../slideLayouts/slideLayout150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0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65.xml"/><Relationship Id="rId7" Type="http://schemas.openxmlformats.org/officeDocument/2006/relationships/slideLayout" Target="../slideLayouts/slideLayout169.xml"/><Relationship Id="rId12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63.xml"/><Relationship Id="rId6" Type="http://schemas.openxmlformats.org/officeDocument/2006/relationships/slideLayout" Target="../slideLayouts/slideLayout168.xml"/><Relationship Id="rId11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67.xml"/><Relationship Id="rId10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66.xml"/><Relationship Id="rId9" Type="http://schemas.openxmlformats.org/officeDocument/2006/relationships/slideLayout" Target="../slideLayouts/slideLayout17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2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81.xml"/><Relationship Id="rId12" Type="http://schemas.openxmlformats.org/officeDocument/2006/relationships/slideLayout" Target="../slideLayouts/slideLayout186.xml"/><Relationship Id="rId2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75.xml"/><Relationship Id="rId6" Type="http://schemas.openxmlformats.org/officeDocument/2006/relationships/slideLayout" Target="../slideLayouts/slideLayout180.xml"/><Relationship Id="rId11" Type="http://schemas.openxmlformats.org/officeDocument/2006/relationships/slideLayout" Target="../slideLayouts/slideLayout185.xml"/><Relationship Id="rId5" Type="http://schemas.openxmlformats.org/officeDocument/2006/relationships/slideLayout" Target="../slideLayouts/slideLayout179.xml"/><Relationship Id="rId10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78.xml"/><Relationship Id="rId9" Type="http://schemas.openxmlformats.org/officeDocument/2006/relationships/slideLayout" Target="../slideLayouts/slideLayout18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4.xml"/><Relationship Id="rId13" Type="http://schemas.openxmlformats.org/officeDocument/2006/relationships/slideLayout" Target="../slideLayouts/slideLayout199.xml"/><Relationship Id="rId3" Type="http://schemas.openxmlformats.org/officeDocument/2006/relationships/slideLayout" Target="../slideLayouts/slideLayout189.xml"/><Relationship Id="rId7" Type="http://schemas.openxmlformats.org/officeDocument/2006/relationships/slideLayout" Target="../slideLayouts/slideLayout193.xml"/><Relationship Id="rId12" Type="http://schemas.openxmlformats.org/officeDocument/2006/relationships/slideLayout" Target="../slideLayouts/slideLayout198.xml"/><Relationship Id="rId2" Type="http://schemas.openxmlformats.org/officeDocument/2006/relationships/slideLayout" Target="../slideLayouts/slideLayout188.xml"/><Relationship Id="rId1" Type="http://schemas.openxmlformats.org/officeDocument/2006/relationships/slideLayout" Target="../slideLayouts/slideLayout187.xml"/><Relationship Id="rId6" Type="http://schemas.openxmlformats.org/officeDocument/2006/relationships/slideLayout" Target="../slideLayouts/slideLayout192.xml"/><Relationship Id="rId11" Type="http://schemas.openxmlformats.org/officeDocument/2006/relationships/slideLayout" Target="../slideLayouts/slideLayout197.xml"/><Relationship Id="rId5" Type="http://schemas.openxmlformats.org/officeDocument/2006/relationships/slideLayout" Target="../slideLayouts/slideLayout191.xml"/><Relationship Id="rId15" Type="http://schemas.openxmlformats.org/officeDocument/2006/relationships/theme" Target="../theme/theme15.xml"/><Relationship Id="rId10" Type="http://schemas.openxmlformats.org/officeDocument/2006/relationships/slideLayout" Target="../slideLayouts/slideLayout196.xml"/><Relationship Id="rId4" Type="http://schemas.openxmlformats.org/officeDocument/2006/relationships/slideLayout" Target="../slideLayouts/slideLayout190.xml"/><Relationship Id="rId9" Type="http://schemas.openxmlformats.org/officeDocument/2006/relationships/slideLayout" Target="../slideLayouts/slideLayout195.xml"/><Relationship Id="rId14" Type="http://schemas.openxmlformats.org/officeDocument/2006/relationships/slideLayout" Target="../slideLayouts/slideLayout200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8.xml"/><Relationship Id="rId13" Type="http://schemas.openxmlformats.org/officeDocument/2006/relationships/theme" Target="../theme/theme16.xml"/><Relationship Id="rId3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207.xml"/><Relationship Id="rId12" Type="http://schemas.openxmlformats.org/officeDocument/2006/relationships/slideLayout" Target="../slideLayouts/slideLayout212.xml"/><Relationship Id="rId2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201.xml"/><Relationship Id="rId6" Type="http://schemas.openxmlformats.org/officeDocument/2006/relationships/slideLayout" Target="../slideLayouts/slideLayout206.xml"/><Relationship Id="rId11" Type="http://schemas.openxmlformats.org/officeDocument/2006/relationships/slideLayout" Target="../slideLayouts/slideLayout211.xml"/><Relationship Id="rId5" Type="http://schemas.openxmlformats.org/officeDocument/2006/relationships/slideLayout" Target="../slideLayouts/slideLayout205.xml"/><Relationship Id="rId10" Type="http://schemas.openxmlformats.org/officeDocument/2006/relationships/slideLayout" Target="../slideLayouts/slideLayout210.xml"/><Relationship Id="rId4" Type="http://schemas.openxmlformats.org/officeDocument/2006/relationships/slideLayout" Target="../slideLayouts/slideLayout204.xml"/><Relationship Id="rId9" Type="http://schemas.openxmlformats.org/officeDocument/2006/relationships/slideLayout" Target="../slideLayouts/slideLayout20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0.xml"/><Relationship Id="rId13" Type="http://schemas.openxmlformats.org/officeDocument/2006/relationships/theme" Target="../theme/theme17.xml"/><Relationship Id="rId3" Type="http://schemas.openxmlformats.org/officeDocument/2006/relationships/slideLayout" Target="../slideLayouts/slideLayout215.xml"/><Relationship Id="rId7" Type="http://schemas.openxmlformats.org/officeDocument/2006/relationships/slideLayout" Target="../slideLayouts/slideLayout219.xml"/><Relationship Id="rId12" Type="http://schemas.openxmlformats.org/officeDocument/2006/relationships/slideLayout" Target="../slideLayouts/slideLayout224.xml"/><Relationship Id="rId2" Type="http://schemas.openxmlformats.org/officeDocument/2006/relationships/slideLayout" Target="../slideLayouts/slideLayout214.xml"/><Relationship Id="rId1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8.xml"/><Relationship Id="rId11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16472EF-3D07-9C4E-B800-EE35A20A9B6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5DE65CF8-7904-6A49-9567-D74F0E49AAF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EC5F64-546D-A246-A17F-E1B24A406D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D5CF89D1-0433-504A-B5CD-2D3D4FF71289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CC1F6-171B-E741-807A-47416626EE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28A8A-21CD-DE4E-B679-D65BAE5E99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B85BC66E-2879-584E-8E6F-31743314C2FF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72" r:id="rId1"/>
    <p:sldLayoutId id="2147484973" r:id="rId2"/>
    <p:sldLayoutId id="2147484974" r:id="rId3"/>
    <p:sldLayoutId id="2147484975" r:id="rId4"/>
    <p:sldLayoutId id="2147484976" r:id="rId5"/>
    <p:sldLayoutId id="2147484977" r:id="rId6"/>
    <p:sldLayoutId id="2147484978" r:id="rId7"/>
    <p:sldLayoutId id="2147484979" r:id="rId8"/>
    <p:sldLayoutId id="2147484980" r:id="rId9"/>
    <p:sldLayoutId id="2147484981" r:id="rId10"/>
    <p:sldLayoutId id="2147484982" r:id="rId11"/>
    <p:sldLayoutId id="2147485093" r:id="rId12"/>
    <p:sldLayoutId id="2147485291" r:id="rId1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תמונה 2" descr="תמונה 2">
            <a:extLst>
              <a:ext uri="{FF2B5EF4-FFF2-40B4-BE49-F238E27FC236}">
                <a16:creationId xmlns:a16="http://schemas.microsoft.com/office/drawing/2014/main" id="{6CE321FE-6305-F441-9E5B-0D963106C5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0300" y="6243641"/>
            <a:ext cx="1727200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6627" name="Body Level One…">
            <a:extLst>
              <a:ext uri="{FF2B5EF4-FFF2-40B4-BE49-F238E27FC236}">
                <a16:creationId xmlns:a16="http://schemas.microsoft.com/office/drawing/2014/main" id="{F008DDB6-6338-2D49-8157-23A92E00C75D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09600" y="1419225"/>
            <a:ext cx="10972800" cy="473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65010" tIns="65010" rIns="65010" bIns="650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>
                <a:sym typeface="Calibri" panose="020F0502020204030204" pitchFamily="34" charset="0"/>
              </a:rPr>
              <a:t>Body Level One</a:t>
            </a:r>
          </a:p>
          <a:p>
            <a:pPr lvl="1"/>
            <a:r>
              <a:rPr lang="en-GB" altLang="en-US">
                <a:sym typeface="Calibri" panose="020F0502020204030204" pitchFamily="34" charset="0"/>
              </a:rPr>
              <a:t>Body Level Two</a:t>
            </a:r>
          </a:p>
          <a:p>
            <a:pPr lvl="2"/>
            <a:r>
              <a:rPr lang="en-GB" altLang="en-US">
                <a:sym typeface="Calibri" panose="020F0502020204030204" pitchFamily="34" charset="0"/>
              </a:rPr>
              <a:t>Body Level Three</a:t>
            </a:r>
          </a:p>
          <a:p>
            <a:pPr lvl="3"/>
            <a:r>
              <a:rPr lang="en-GB" altLang="en-US">
                <a:sym typeface="Calibri" panose="020F0502020204030204" pitchFamily="34" charset="0"/>
              </a:rPr>
              <a:t>Body Level Four</a:t>
            </a:r>
          </a:p>
          <a:p>
            <a:pPr lvl="4"/>
            <a:r>
              <a:rPr lang="en-GB" altLang="en-US">
                <a:sym typeface="Calibri" panose="020F0502020204030204" pitchFamily="34" charset="0"/>
              </a:rPr>
              <a:t>Body Level Fiv</a:t>
            </a:r>
            <a:r>
              <a:rPr lang="en-US" altLang="en-US">
                <a:sym typeface="Calibri" panose="020F0502020204030204" pitchFamily="34" charset="0"/>
              </a:rPr>
              <a:t>e</a:t>
            </a:r>
            <a:endParaRPr lang="en-GB" altLang="en-US">
              <a:sym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4FD4902-AB30-AC46-AE16-1CA508536C60}"/>
              </a:ext>
            </a:extLst>
          </p:cNvPr>
          <p:cNvSpPr/>
          <p:nvPr userDrawn="1"/>
        </p:nvSpPr>
        <p:spPr>
          <a:xfrm>
            <a:off x="-1" y="6775096"/>
            <a:ext cx="12192000" cy="98829"/>
          </a:xfrm>
          <a:prstGeom prst="rect">
            <a:avLst/>
          </a:prstGeom>
          <a:solidFill>
            <a:srgbClr val="BFBFBF"/>
          </a:solidFill>
          <a:ln w="635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none" lIns="45718" tIns="45718" rIns="45718" bIns="45718" spcCol="38100" anchor="ctr"/>
          <a:lstStyle/>
          <a:p>
            <a:pPr defTabSz="914367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800" kern="0" dirty="0">
              <a:solidFill>
                <a:srgbClr val="000000"/>
              </a:solidFill>
              <a:latin typeface="Arial"/>
              <a:ea typeface="+mn-ea"/>
              <a:sym typeface="Calibri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F98C54A-396C-E140-8756-1A549FE340BC}"/>
              </a:ext>
            </a:extLst>
          </p:cNvPr>
          <p:cNvCxnSpPr/>
          <p:nvPr userDrawn="1"/>
        </p:nvCxnSpPr>
        <p:spPr>
          <a:xfrm>
            <a:off x="622308" y="1091406"/>
            <a:ext cx="10972800" cy="0"/>
          </a:xfrm>
          <a:prstGeom prst="line">
            <a:avLst/>
          </a:prstGeom>
          <a:noFill/>
          <a:ln w="15875" cap="flat">
            <a:solidFill>
              <a:srgbClr val="0070C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98662" name="Footer Placeholder 20">
            <a:extLst>
              <a:ext uri="{FF2B5EF4-FFF2-40B4-BE49-F238E27FC236}">
                <a16:creationId xmlns:a16="http://schemas.microsoft.com/office/drawing/2014/main" id="{C0F5855E-F80F-8947-BC90-CB10501B8A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auto">
          <a:xfrm>
            <a:off x="609600" y="6313491"/>
            <a:ext cx="614891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>
            <a:lvl1pPr defTabSz="912813" hangingPunct="0">
              <a:defRPr sz="1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  <a:sym typeface="Calibri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31" name="Title Text">
            <a:extLst>
              <a:ext uri="{FF2B5EF4-FFF2-40B4-BE49-F238E27FC236}">
                <a16:creationId xmlns:a16="http://schemas.microsoft.com/office/drawing/2014/main" id="{53DB4D33-9EFE-5342-BA7B-2C9431987F65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09600" y="19053"/>
            <a:ext cx="10972800" cy="112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65010" tIns="65010" rIns="65010" bIns="6501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>
                <a:sym typeface="Calibri" panose="020F0502020204030204" pitchFamily="34" charset="0"/>
              </a:rPr>
              <a:t>Title </a:t>
            </a:r>
            <a:r>
              <a:rPr lang="en-US" altLang="en-US">
                <a:sym typeface="Calibri" panose="020F0502020204030204" pitchFamily="34" charset="0"/>
              </a:rPr>
              <a:t>t</a:t>
            </a:r>
            <a:r>
              <a:rPr lang="en-GB" altLang="en-US">
                <a:sym typeface="Calibri" panose="020F0502020204030204" pitchFamily="34" charset="0"/>
              </a:rPr>
              <a:t>ext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3F00D44-F0B6-454B-B9AB-5483A1FF9069}"/>
              </a:ext>
            </a:extLst>
          </p:cNvPr>
          <p:cNvSpPr txBox="1"/>
          <p:nvPr userDrawn="1"/>
        </p:nvSpPr>
        <p:spPr>
          <a:xfrm>
            <a:off x="11225625" y="6210804"/>
            <a:ext cx="489099" cy="2698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65023" tIns="65023" rIns="65023" bIns="65023" spcCol="38100">
            <a:spAutoFit/>
          </a:bodyPr>
          <a:lstStyle/>
          <a:p>
            <a:pPr algn="r" defTabSz="1300480" fontAlgn="auto" hangingPunct="0">
              <a:spcBef>
                <a:spcPts val="0"/>
              </a:spcBef>
              <a:spcAft>
                <a:spcPts val="0"/>
              </a:spcAft>
              <a:defRPr/>
            </a:pPr>
            <a:fld id="{27BA07A8-F51A-6244-A5C2-68932702A839}" type="slidenum">
              <a:rPr lang="en-US" sz="900" ker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ea typeface="+mn-ea"/>
                <a:sym typeface="Calibri"/>
              </a:rPr>
              <a:pPr algn="r" defTabSz="130048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kern="0" dirty="0">
              <a:solidFill>
                <a:srgbClr val="000000">
                  <a:lumMod val="65000"/>
                  <a:lumOff val="35000"/>
                </a:srgbClr>
              </a:solidFill>
              <a:latin typeface="Arial"/>
              <a:ea typeface="+mn-ea"/>
              <a:sym typeface="Calibri"/>
            </a:endParaRPr>
          </a:p>
        </p:txBody>
      </p:sp>
      <p:sp>
        <p:nvSpPr>
          <p:cNvPr id="26633" name="Rectangle 1">
            <a:extLst>
              <a:ext uri="{FF2B5EF4-FFF2-40B4-BE49-F238E27FC236}">
                <a16:creationId xmlns:a16="http://schemas.microsoft.com/office/drawing/2014/main" id="{B6AD054F-AD73-A545-A6AA-C74C6DBA404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51235" y="6432553"/>
            <a:ext cx="235373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/>
            <a:r>
              <a:rPr lang="en-US" altLang="en-US" sz="900" b="1">
                <a:solidFill>
                  <a:srgbClr val="595959"/>
                </a:solidFill>
                <a:latin typeface="Arial" panose="020B0604020202020204" pitchFamily="34" charset="0"/>
                <a:sym typeface="Calibri" panose="020F0502020204030204" pitchFamily="34" charset="0"/>
              </a:rPr>
              <a:t>Confidential and Proprietary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18" r:id="rId1"/>
    <p:sldLayoutId id="2147485019" r:id="rId2"/>
    <p:sldLayoutId id="2147485020" r:id="rId3"/>
    <p:sldLayoutId id="2147485021" r:id="rId4"/>
  </p:sldLayoutIdLst>
  <p:transition spd="med"/>
  <p:hf sldNum="0" hdr="0" dt="0"/>
  <p:txStyles>
    <p:titleStyle>
      <a:lvl1pPr algn="l" defTabSz="912813" rtl="0" eaLnBrk="0" fontAlgn="base" hangingPunct="0">
        <a:spcBef>
          <a:spcPct val="0"/>
        </a:spcBef>
        <a:spcAft>
          <a:spcPct val="0"/>
        </a:spcAft>
        <a:defRPr sz="2400">
          <a:solidFill>
            <a:srgbClr val="0070C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1pPr>
      <a:lvl2pPr algn="l" defTabSz="912813" rtl="0" eaLnBrk="0" fontAlgn="base" hangingPunct="0">
        <a:spcBef>
          <a:spcPct val="0"/>
        </a:spcBef>
        <a:spcAft>
          <a:spcPct val="0"/>
        </a:spcAft>
        <a:defRPr sz="2400">
          <a:solidFill>
            <a:srgbClr val="0070C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2pPr>
      <a:lvl3pPr algn="l" defTabSz="912813" rtl="0" eaLnBrk="0" fontAlgn="base" hangingPunct="0">
        <a:spcBef>
          <a:spcPct val="0"/>
        </a:spcBef>
        <a:spcAft>
          <a:spcPct val="0"/>
        </a:spcAft>
        <a:defRPr sz="2400">
          <a:solidFill>
            <a:srgbClr val="0070C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3pPr>
      <a:lvl4pPr algn="l" defTabSz="912813" rtl="0" eaLnBrk="0" fontAlgn="base" hangingPunct="0">
        <a:spcBef>
          <a:spcPct val="0"/>
        </a:spcBef>
        <a:spcAft>
          <a:spcPct val="0"/>
        </a:spcAft>
        <a:defRPr sz="2400">
          <a:solidFill>
            <a:srgbClr val="0070C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4pPr>
      <a:lvl5pPr algn="l" defTabSz="912813" rtl="0" eaLnBrk="0" fontAlgn="base" hangingPunct="0">
        <a:spcBef>
          <a:spcPct val="0"/>
        </a:spcBef>
        <a:spcAft>
          <a:spcPct val="0"/>
        </a:spcAft>
        <a:defRPr sz="2400">
          <a:solidFill>
            <a:srgbClr val="0070C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5pPr>
      <a:lvl6pPr marL="0" marR="0" indent="0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9" b="1" i="0" u="none" strike="noStrike" cap="none" spc="0" baseline="0">
          <a:ln>
            <a:noFill/>
          </a:ln>
          <a:solidFill>
            <a:srgbClr val="1F497D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9" b="1" i="0" u="none" strike="noStrike" cap="none" spc="0" baseline="0">
          <a:ln>
            <a:noFill/>
          </a:ln>
          <a:solidFill>
            <a:srgbClr val="1F497D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9" b="1" i="0" u="none" strike="noStrike" cap="none" spc="0" baseline="0">
          <a:ln>
            <a:noFill/>
          </a:ln>
          <a:solidFill>
            <a:srgbClr val="1F497D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9" b="1" i="0" u="none" strike="noStrike" cap="none" spc="0" baseline="0">
          <a:ln>
            <a:noFill/>
          </a:ln>
          <a:solidFill>
            <a:srgbClr val="1F497D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indent="-342900" algn="l" defTabSz="912813" rtl="0" eaLnBrk="0" fontAlgn="base" hangingPunct="0">
        <a:spcBef>
          <a:spcPts val="1200"/>
        </a:spcBef>
        <a:spcAft>
          <a:spcPct val="0"/>
        </a:spcAft>
        <a:buClr>
          <a:srgbClr val="002060"/>
        </a:buClr>
        <a:buSzPct val="90000"/>
        <a:buFont typeface="Arial" panose="020B0604020202020204" pitchFamily="34" charset="0"/>
        <a:defRPr sz="1600" b="1">
          <a:solidFill>
            <a:srgbClr val="00000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1pPr>
      <a:lvl2pPr marL="161925" indent="-161925" algn="l" defTabSz="912813" rtl="0" eaLnBrk="0" fontAlgn="base" hangingPunct="0">
        <a:spcBef>
          <a:spcPts val="600"/>
        </a:spcBef>
        <a:spcAft>
          <a:spcPct val="0"/>
        </a:spcAft>
        <a:buSzPct val="100000"/>
        <a:buFont typeface="Arial" panose="020B0604020202020204" pitchFamily="34" charset="0"/>
        <a:buChar char="•"/>
        <a:defRPr sz="1400">
          <a:solidFill>
            <a:srgbClr val="000000"/>
          </a:solidFill>
          <a:latin typeface="+mn-lt"/>
          <a:ea typeface="ＭＳ Ｐゴシック" charset="0"/>
          <a:cs typeface="+mn-cs"/>
          <a:sym typeface="Calibri" panose="020F0502020204030204" pitchFamily="34" charset="0"/>
        </a:defRPr>
      </a:lvl2pPr>
      <a:lvl3pPr marL="438150" indent="-212725" algn="l" defTabSz="912813" rtl="0" eaLnBrk="0" fontAlgn="base" hangingPunct="0">
        <a:spcBef>
          <a:spcPts val="300"/>
        </a:spcBef>
        <a:spcAft>
          <a:spcPct val="0"/>
        </a:spcAft>
        <a:buSzPct val="100000"/>
        <a:buFont typeface="Arial" panose="020B0604020202020204" pitchFamily="34" charset="0"/>
        <a:buChar char="–"/>
        <a:defRPr sz="1400">
          <a:solidFill>
            <a:srgbClr val="000000"/>
          </a:solidFill>
          <a:latin typeface="+mn-lt"/>
          <a:ea typeface="ＭＳ Ｐゴシック" charset="0"/>
          <a:cs typeface="+mn-cs"/>
          <a:sym typeface="Calibri" panose="020F0502020204030204" pitchFamily="34" charset="0"/>
        </a:defRPr>
      </a:lvl3pPr>
      <a:lvl4pPr marL="684213" indent="-122238" algn="l" defTabSz="912813" rtl="0" eaLnBrk="0" fontAlgn="base" hangingPunct="0">
        <a:spcBef>
          <a:spcPts val="300"/>
        </a:spcBef>
        <a:spcAft>
          <a:spcPct val="0"/>
        </a:spcAft>
        <a:buClr>
          <a:srgbClr val="0D0D0D"/>
        </a:buClr>
        <a:buSzPct val="100000"/>
        <a:buFont typeface="Arial" panose="020B0604020202020204" pitchFamily="34" charset="0"/>
        <a:buChar char="•"/>
        <a:defRPr sz="1200">
          <a:solidFill>
            <a:srgbClr val="000000"/>
          </a:solidFill>
          <a:latin typeface="+mn-lt"/>
          <a:ea typeface="ＭＳ Ｐゴシック" charset="0"/>
          <a:cs typeface="+mn-cs"/>
          <a:sym typeface="Calibri" panose="020F0502020204030204" pitchFamily="34" charset="0"/>
        </a:defRPr>
      </a:lvl4pPr>
      <a:lvl5pPr marL="998538" indent="-161925" algn="l" defTabSz="912813" rtl="0" eaLnBrk="0" fontAlgn="base" hangingPunct="0">
        <a:spcBef>
          <a:spcPts val="300"/>
        </a:spcBef>
        <a:spcAft>
          <a:spcPct val="0"/>
        </a:spcAft>
        <a:buClr>
          <a:schemeClr val="tx1"/>
        </a:buClr>
        <a:buSzPct val="100000"/>
        <a:buFont typeface="Arial" panose="020B0604020202020204" pitchFamily="34" charset="0"/>
        <a:buChar char="»"/>
        <a:defRPr sz="1200">
          <a:solidFill>
            <a:srgbClr val="000000"/>
          </a:solidFill>
          <a:latin typeface="+mn-lt"/>
          <a:ea typeface="ＭＳ Ｐゴシック" charset="0"/>
          <a:cs typeface="+mn-cs"/>
          <a:sym typeface="Calibri" panose="020F0502020204030204" pitchFamily="34" charset="0"/>
        </a:defRPr>
      </a:lvl5pPr>
      <a:lvl6pPr marL="1767655" marR="0" indent="-160696" algn="l" defTabSz="914179" rtl="0" latinLnBrk="0">
        <a:lnSpc>
          <a:spcPct val="100000"/>
        </a:lnSpc>
        <a:spcBef>
          <a:spcPts val="562"/>
        </a:spcBef>
        <a:spcAft>
          <a:spcPts val="0"/>
        </a:spcAft>
        <a:buClr>
          <a:srgbClr val="002060"/>
        </a:buClr>
        <a:buSzPct val="100000"/>
        <a:buFont typeface="Arial"/>
        <a:buChar char="•"/>
        <a:tabLst/>
        <a:defRPr sz="140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2089045" marR="0" indent="-160696" algn="l" defTabSz="914179" rtl="0" latinLnBrk="0">
        <a:lnSpc>
          <a:spcPct val="100000"/>
        </a:lnSpc>
        <a:spcBef>
          <a:spcPts val="562"/>
        </a:spcBef>
        <a:spcAft>
          <a:spcPts val="0"/>
        </a:spcAft>
        <a:buClr>
          <a:srgbClr val="002060"/>
        </a:buClr>
        <a:buSzPct val="100000"/>
        <a:buFont typeface="Arial"/>
        <a:buChar char="•"/>
        <a:tabLst/>
        <a:defRPr sz="140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2410438" marR="0" indent="-160696" algn="l" defTabSz="914179" rtl="0" latinLnBrk="0">
        <a:lnSpc>
          <a:spcPct val="100000"/>
        </a:lnSpc>
        <a:spcBef>
          <a:spcPts val="562"/>
        </a:spcBef>
        <a:spcAft>
          <a:spcPts val="0"/>
        </a:spcAft>
        <a:buClr>
          <a:srgbClr val="002060"/>
        </a:buClr>
        <a:buSzPct val="100000"/>
        <a:buFont typeface="Arial"/>
        <a:buChar char="•"/>
        <a:tabLst/>
        <a:defRPr sz="140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2731827" marR="0" indent="-160696" algn="l" defTabSz="914179" rtl="0" latinLnBrk="0">
        <a:lnSpc>
          <a:spcPct val="100000"/>
        </a:lnSpc>
        <a:spcBef>
          <a:spcPts val="562"/>
        </a:spcBef>
        <a:spcAft>
          <a:spcPts val="0"/>
        </a:spcAft>
        <a:buClr>
          <a:srgbClr val="002060"/>
        </a:buClr>
        <a:buSzPct val="100000"/>
        <a:buFont typeface="Arial"/>
        <a:buChar char="•"/>
        <a:tabLst/>
        <a:defRPr sz="140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321391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642783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964174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285565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1606959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1928348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2249741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2571133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תמונה 2" descr="תמונה 2">
            <a:extLst>
              <a:ext uri="{FF2B5EF4-FFF2-40B4-BE49-F238E27FC236}">
                <a16:creationId xmlns:a16="http://schemas.microsoft.com/office/drawing/2014/main" id="{7B3690C5-AA37-BE44-96E5-99A50E656E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0300" y="6243641"/>
            <a:ext cx="1727200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31747" name="Body Level One…">
            <a:extLst>
              <a:ext uri="{FF2B5EF4-FFF2-40B4-BE49-F238E27FC236}">
                <a16:creationId xmlns:a16="http://schemas.microsoft.com/office/drawing/2014/main" id="{91045246-D459-E845-BBA8-14DA9516C5EF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09600" y="1419225"/>
            <a:ext cx="10972800" cy="473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65010" tIns="65010" rIns="65010" bIns="650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>
                <a:sym typeface="Calibri" panose="020F0502020204030204" pitchFamily="34" charset="0"/>
              </a:rPr>
              <a:t>Body Level One</a:t>
            </a:r>
          </a:p>
          <a:p>
            <a:pPr lvl="1"/>
            <a:r>
              <a:rPr lang="en-GB" altLang="en-US">
                <a:sym typeface="Calibri" panose="020F0502020204030204" pitchFamily="34" charset="0"/>
              </a:rPr>
              <a:t>Body Level Two</a:t>
            </a:r>
          </a:p>
          <a:p>
            <a:pPr lvl="2"/>
            <a:r>
              <a:rPr lang="en-GB" altLang="en-US">
                <a:sym typeface="Calibri" panose="020F0502020204030204" pitchFamily="34" charset="0"/>
              </a:rPr>
              <a:t>Body Level Three</a:t>
            </a:r>
          </a:p>
          <a:p>
            <a:pPr lvl="3"/>
            <a:r>
              <a:rPr lang="en-GB" altLang="en-US">
                <a:sym typeface="Calibri" panose="020F0502020204030204" pitchFamily="34" charset="0"/>
              </a:rPr>
              <a:t>Body Level Four</a:t>
            </a:r>
          </a:p>
          <a:p>
            <a:pPr lvl="4"/>
            <a:r>
              <a:rPr lang="en-GB" altLang="en-US">
                <a:sym typeface="Calibri" panose="020F0502020204030204" pitchFamily="34" charset="0"/>
              </a:rPr>
              <a:t>Body Level Fiv</a:t>
            </a:r>
            <a:r>
              <a:rPr lang="en-US" altLang="en-US">
                <a:sym typeface="Calibri" panose="020F0502020204030204" pitchFamily="34" charset="0"/>
              </a:rPr>
              <a:t>e</a:t>
            </a:r>
            <a:endParaRPr lang="en-GB" altLang="en-US">
              <a:sym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311F033-60D2-1143-A616-7A85912D8999}"/>
              </a:ext>
            </a:extLst>
          </p:cNvPr>
          <p:cNvSpPr/>
          <p:nvPr userDrawn="1"/>
        </p:nvSpPr>
        <p:spPr>
          <a:xfrm>
            <a:off x="-1" y="6775096"/>
            <a:ext cx="12192000" cy="98829"/>
          </a:xfrm>
          <a:prstGeom prst="rect">
            <a:avLst/>
          </a:prstGeom>
          <a:solidFill>
            <a:srgbClr val="BFBFBF"/>
          </a:solidFill>
          <a:ln w="635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none" lIns="45718" tIns="45718" rIns="45718" bIns="45718" spcCol="38100" anchor="ctr"/>
          <a:lstStyle/>
          <a:p>
            <a:pPr defTabSz="914367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800" kern="0" dirty="0">
              <a:solidFill>
                <a:srgbClr val="000000"/>
              </a:solidFill>
              <a:latin typeface="Arial"/>
              <a:ea typeface="+mn-ea"/>
              <a:sym typeface="Calibri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98C3E01-E85E-4441-A9D3-A90ECAA2D586}"/>
              </a:ext>
            </a:extLst>
          </p:cNvPr>
          <p:cNvCxnSpPr/>
          <p:nvPr userDrawn="1"/>
        </p:nvCxnSpPr>
        <p:spPr>
          <a:xfrm>
            <a:off x="622308" y="1091406"/>
            <a:ext cx="10972800" cy="0"/>
          </a:xfrm>
          <a:prstGeom prst="line">
            <a:avLst/>
          </a:prstGeom>
          <a:noFill/>
          <a:ln w="15875" cap="flat">
            <a:solidFill>
              <a:srgbClr val="0070C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99686" name="Footer Placeholder 20">
            <a:extLst>
              <a:ext uri="{FF2B5EF4-FFF2-40B4-BE49-F238E27FC236}">
                <a16:creationId xmlns:a16="http://schemas.microsoft.com/office/drawing/2014/main" id="{F1F40AF6-9219-C74D-B6D8-2885D74A86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auto">
          <a:xfrm>
            <a:off x="609600" y="6313491"/>
            <a:ext cx="614891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>
            <a:lvl1pPr defTabSz="912813" hangingPunct="0">
              <a:defRPr sz="1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  <a:sym typeface="Calibri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751" name="Title Text">
            <a:extLst>
              <a:ext uri="{FF2B5EF4-FFF2-40B4-BE49-F238E27FC236}">
                <a16:creationId xmlns:a16="http://schemas.microsoft.com/office/drawing/2014/main" id="{91D07731-813E-6045-9E61-978BF5FF5945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09600" y="19053"/>
            <a:ext cx="10972800" cy="112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65010" tIns="65010" rIns="65010" bIns="6501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>
                <a:sym typeface="Calibri" panose="020F0502020204030204" pitchFamily="34" charset="0"/>
              </a:rPr>
              <a:t>Title </a:t>
            </a:r>
            <a:r>
              <a:rPr lang="en-US" altLang="en-US">
                <a:sym typeface="Calibri" panose="020F0502020204030204" pitchFamily="34" charset="0"/>
              </a:rPr>
              <a:t>t</a:t>
            </a:r>
            <a:r>
              <a:rPr lang="en-GB" altLang="en-US">
                <a:sym typeface="Calibri" panose="020F0502020204030204" pitchFamily="34" charset="0"/>
              </a:rPr>
              <a:t>ext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39C85FD-9964-3243-B19D-E6D4FAF25A03}"/>
              </a:ext>
            </a:extLst>
          </p:cNvPr>
          <p:cNvSpPr txBox="1"/>
          <p:nvPr userDrawn="1"/>
        </p:nvSpPr>
        <p:spPr>
          <a:xfrm>
            <a:off x="11225625" y="6210804"/>
            <a:ext cx="489099" cy="2698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65023" tIns="65023" rIns="65023" bIns="65023" spcCol="38100">
            <a:spAutoFit/>
          </a:bodyPr>
          <a:lstStyle/>
          <a:p>
            <a:pPr algn="r" defTabSz="1300480" fontAlgn="auto" hangingPunct="0">
              <a:spcBef>
                <a:spcPts val="0"/>
              </a:spcBef>
              <a:spcAft>
                <a:spcPts val="0"/>
              </a:spcAft>
              <a:defRPr/>
            </a:pPr>
            <a:fld id="{24F1CD50-EFC0-F54A-BE19-C0CCC76FB708}" type="slidenum">
              <a:rPr lang="en-US" sz="900" ker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ea typeface="+mn-ea"/>
                <a:sym typeface="Calibri"/>
              </a:rPr>
              <a:pPr algn="r" defTabSz="130048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kern="0" dirty="0">
              <a:solidFill>
                <a:srgbClr val="000000">
                  <a:lumMod val="65000"/>
                  <a:lumOff val="35000"/>
                </a:srgbClr>
              </a:solidFill>
              <a:latin typeface="Arial"/>
              <a:ea typeface="+mn-ea"/>
              <a:sym typeface="Calibri"/>
            </a:endParaRPr>
          </a:p>
        </p:txBody>
      </p:sp>
      <p:sp>
        <p:nvSpPr>
          <p:cNvPr id="31753" name="Rectangle 1">
            <a:extLst>
              <a:ext uri="{FF2B5EF4-FFF2-40B4-BE49-F238E27FC236}">
                <a16:creationId xmlns:a16="http://schemas.microsoft.com/office/drawing/2014/main" id="{C9A43C34-0CBA-754E-93DD-1AD2E322027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51235" y="6432553"/>
            <a:ext cx="235373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/>
            <a:r>
              <a:rPr lang="en-US" altLang="en-US" sz="900" b="1">
                <a:solidFill>
                  <a:srgbClr val="595959"/>
                </a:solidFill>
                <a:latin typeface="Arial" panose="020B0604020202020204" pitchFamily="34" charset="0"/>
                <a:sym typeface="Calibri" panose="020F0502020204030204" pitchFamily="34" charset="0"/>
              </a:rPr>
              <a:t>Confidential and Proprietary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22" r:id="rId1"/>
    <p:sldLayoutId id="2147485023" r:id="rId2"/>
    <p:sldLayoutId id="2147485024" r:id="rId3"/>
    <p:sldLayoutId id="2147485025" r:id="rId4"/>
  </p:sldLayoutIdLst>
  <p:transition spd="med"/>
  <p:hf sldNum="0" hdr="0" dt="0"/>
  <p:txStyles>
    <p:titleStyle>
      <a:lvl1pPr algn="l" defTabSz="912813" rtl="0" eaLnBrk="0" fontAlgn="base" hangingPunct="0">
        <a:spcBef>
          <a:spcPct val="0"/>
        </a:spcBef>
        <a:spcAft>
          <a:spcPct val="0"/>
        </a:spcAft>
        <a:defRPr sz="2400">
          <a:solidFill>
            <a:srgbClr val="0070C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1pPr>
      <a:lvl2pPr algn="l" defTabSz="912813" rtl="0" eaLnBrk="0" fontAlgn="base" hangingPunct="0">
        <a:spcBef>
          <a:spcPct val="0"/>
        </a:spcBef>
        <a:spcAft>
          <a:spcPct val="0"/>
        </a:spcAft>
        <a:defRPr sz="2400">
          <a:solidFill>
            <a:srgbClr val="0070C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2pPr>
      <a:lvl3pPr algn="l" defTabSz="912813" rtl="0" eaLnBrk="0" fontAlgn="base" hangingPunct="0">
        <a:spcBef>
          <a:spcPct val="0"/>
        </a:spcBef>
        <a:spcAft>
          <a:spcPct val="0"/>
        </a:spcAft>
        <a:defRPr sz="2400">
          <a:solidFill>
            <a:srgbClr val="0070C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3pPr>
      <a:lvl4pPr algn="l" defTabSz="912813" rtl="0" eaLnBrk="0" fontAlgn="base" hangingPunct="0">
        <a:spcBef>
          <a:spcPct val="0"/>
        </a:spcBef>
        <a:spcAft>
          <a:spcPct val="0"/>
        </a:spcAft>
        <a:defRPr sz="2400">
          <a:solidFill>
            <a:srgbClr val="0070C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4pPr>
      <a:lvl5pPr algn="l" defTabSz="912813" rtl="0" eaLnBrk="0" fontAlgn="base" hangingPunct="0">
        <a:spcBef>
          <a:spcPct val="0"/>
        </a:spcBef>
        <a:spcAft>
          <a:spcPct val="0"/>
        </a:spcAft>
        <a:defRPr sz="2400">
          <a:solidFill>
            <a:srgbClr val="0070C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5pPr>
      <a:lvl6pPr marL="0" marR="0" indent="0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9" b="1" i="0" u="none" strike="noStrike" cap="none" spc="0" baseline="0">
          <a:ln>
            <a:noFill/>
          </a:ln>
          <a:solidFill>
            <a:srgbClr val="1F497D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9" b="1" i="0" u="none" strike="noStrike" cap="none" spc="0" baseline="0">
          <a:ln>
            <a:noFill/>
          </a:ln>
          <a:solidFill>
            <a:srgbClr val="1F497D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9" b="1" i="0" u="none" strike="noStrike" cap="none" spc="0" baseline="0">
          <a:ln>
            <a:noFill/>
          </a:ln>
          <a:solidFill>
            <a:srgbClr val="1F497D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9" b="1" i="0" u="none" strike="noStrike" cap="none" spc="0" baseline="0">
          <a:ln>
            <a:noFill/>
          </a:ln>
          <a:solidFill>
            <a:srgbClr val="1F497D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indent="-342900" algn="l" defTabSz="912813" rtl="0" eaLnBrk="0" fontAlgn="base" hangingPunct="0">
        <a:spcBef>
          <a:spcPts val="1200"/>
        </a:spcBef>
        <a:spcAft>
          <a:spcPct val="0"/>
        </a:spcAft>
        <a:buClr>
          <a:srgbClr val="002060"/>
        </a:buClr>
        <a:buSzPct val="90000"/>
        <a:buFont typeface="Arial" panose="020B0604020202020204" pitchFamily="34" charset="0"/>
        <a:defRPr sz="1600" b="1">
          <a:solidFill>
            <a:srgbClr val="00000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1pPr>
      <a:lvl2pPr marL="161925" indent="-161925" algn="l" defTabSz="912813" rtl="0" eaLnBrk="0" fontAlgn="base" hangingPunct="0">
        <a:spcBef>
          <a:spcPts val="600"/>
        </a:spcBef>
        <a:spcAft>
          <a:spcPct val="0"/>
        </a:spcAft>
        <a:buSzPct val="100000"/>
        <a:buFont typeface="Arial" panose="020B0604020202020204" pitchFamily="34" charset="0"/>
        <a:buChar char="•"/>
        <a:defRPr sz="1400">
          <a:solidFill>
            <a:srgbClr val="000000"/>
          </a:solidFill>
          <a:latin typeface="+mn-lt"/>
          <a:ea typeface="ＭＳ Ｐゴシック" charset="0"/>
          <a:cs typeface="+mn-cs"/>
          <a:sym typeface="Calibri" panose="020F0502020204030204" pitchFamily="34" charset="0"/>
        </a:defRPr>
      </a:lvl2pPr>
      <a:lvl3pPr marL="438150" indent="-212725" algn="l" defTabSz="912813" rtl="0" eaLnBrk="0" fontAlgn="base" hangingPunct="0">
        <a:spcBef>
          <a:spcPts val="300"/>
        </a:spcBef>
        <a:spcAft>
          <a:spcPct val="0"/>
        </a:spcAft>
        <a:buSzPct val="100000"/>
        <a:buFont typeface="Arial" panose="020B0604020202020204" pitchFamily="34" charset="0"/>
        <a:buChar char="–"/>
        <a:defRPr sz="1400">
          <a:solidFill>
            <a:srgbClr val="000000"/>
          </a:solidFill>
          <a:latin typeface="+mn-lt"/>
          <a:ea typeface="ＭＳ Ｐゴシック" charset="0"/>
          <a:cs typeface="+mn-cs"/>
          <a:sym typeface="Calibri" panose="020F0502020204030204" pitchFamily="34" charset="0"/>
        </a:defRPr>
      </a:lvl3pPr>
      <a:lvl4pPr marL="684213" indent="-122238" algn="l" defTabSz="912813" rtl="0" eaLnBrk="0" fontAlgn="base" hangingPunct="0">
        <a:spcBef>
          <a:spcPts val="300"/>
        </a:spcBef>
        <a:spcAft>
          <a:spcPct val="0"/>
        </a:spcAft>
        <a:buClr>
          <a:srgbClr val="0D0D0D"/>
        </a:buClr>
        <a:buSzPct val="100000"/>
        <a:buFont typeface="Arial" panose="020B0604020202020204" pitchFamily="34" charset="0"/>
        <a:buChar char="•"/>
        <a:defRPr sz="1200">
          <a:solidFill>
            <a:srgbClr val="000000"/>
          </a:solidFill>
          <a:latin typeface="+mn-lt"/>
          <a:ea typeface="ＭＳ Ｐゴシック" charset="0"/>
          <a:cs typeface="+mn-cs"/>
          <a:sym typeface="Calibri" panose="020F0502020204030204" pitchFamily="34" charset="0"/>
        </a:defRPr>
      </a:lvl4pPr>
      <a:lvl5pPr marL="998538" indent="-161925" algn="l" defTabSz="912813" rtl="0" eaLnBrk="0" fontAlgn="base" hangingPunct="0">
        <a:spcBef>
          <a:spcPts val="300"/>
        </a:spcBef>
        <a:spcAft>
          <a:spcPct val="0"/>
        </a:spcAft>
        <a:buClr>
          <a:schemeClr val="tx1"/>
        </a:buClr>
        <a:buSzPct val="100000"/>
        <a:buFont typeface="Arial" panose="020B0604020202020204" pitchFamily="34" charset="0"/>
        <a:buChar char="»"/>
        <a:defRPr sz="1200">
          <a:solidFill>
            <a:srgbClr val="000000"/>
          </a:solidFill>
          <a:latin typeface="+mn-lt"/>
          <a:ea typeface="ＭＳ Ｐゴシック" charset="0"/>
          <a:cs typeface="+mn-cs"/>
          <a:sym typeface="Calibri" panose="020F0502020204030204" pitchFamily="34" charset="0"/>
        </a:defRPr>
      </a:lvl5pPr>
      <a:lvl6pPr marL="1767655" marR="0" indent="-160696" algn="l" defTabSz="914179" rtl="0" latinLnBrk="0">
        <a:lnSpc>
          <a:spcPct val="100000"/>
        </a:lnSpc>
        <a:spcBef>
          <a:spcPts val="562"/>
        </a:spcBef>
        <a:spcAft>
          <a:spcPts val="0"/>
        </a:spcAft>
        <a:buClr>
          <a:srgbClr val="002060"/>
        </a:buClr>
        <a:buSzPct val="100000"/>
        <a:buFont typeface="Arial"/>
        <a:buChar char="•"/>
        <a:tabLst/>
        <a:defRPr sz="140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2089045" marR="0" indent="-160696" algn="l" defTabSz="914179" rtl="0" latinLnBrk="0">
        <a:lnSpc>
          <a:spcPct val="100000"/>
        </a:lnSpc>
        <a:spcBef>
          <a:spcPts val="562"/>
        </a:spcBef>
        <a:spcAft>
          <a:spcPts val="0"/>
        </a:spcAft>
        <a:buClr>
          <a:srgbClr val="002060"/>
        </a:buClr>
        <a:buSzPct val="100000"/>
        <a:buFont typeface="Arial"/>
        <a:buChar char="•"/>
        <a:tabLst/>
        <a:defRPr sz="140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2410438" marR="0" indent="-160696" algn="l" defTabSz="914179" rtl="0" latinLnBrk="0">
        <a:lnSpc>
          <a:spcPct val="100000"/>
        </a:lnSpc>
        <a:spcBef>
          <a:spcPts val="562"/>
        </a:spcBef>
        <a:spcAft>
          <a:spcPts val="0"/>
        </a:spcAft>
        <a:buClr>
          <a:srgbClr val="002060"/>
        </a:buClr>
        <a:buSzPct val="100000"/>
        <a:buFont typeface="Arial"/>
        <a:buChar char="•"/>
        <a:tabLst/>
        <a:defRPr sz="140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2731827" marR="0" indent="-160696" algn="l" defTabSz="914179" rtl="0" latinLnBrk="0">
        <a:lnSpc>
          <a:spcPct val="100000"/>
        </a:lnSpc>
        <a:spcBef>
          <a:spcPts val="562"/>
        </a:spcBef>
        <a:spcAft>
          <a:spcPts val="0"/>
        </a:spcAft>
        <a:buClr>
          <a:srgbClr val="002060"/>
        </a:buClr>
        <a:buSzPct val="100000"/>
        <a:buFont typeface="Arial"/>
        <a:buChar char="•"/>
        <a:tabLst/>
        <a:defRPr sz="140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321391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642783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964174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285565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1606959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1928348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2249741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2571133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תמונה 2" descr="תמונה 2">
            <a:extLst>
              <a:ext uri="{FF2B5EF4-FFF2-40B4-BE49-F238E27FC236}">
                <a16:creationId xmlns:a16="http://schemas.microsoft.com/office/drawing/2014/main" id="{120D6B8F-C98C-274A-8356-F68E21B4CE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0300" y="6243641"/>
            <a:ext cx="1727200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36867" name="Body Level One…">
            <a:extLst>
              <a:ext uri="{FF2B5EF4-FFF2-40B4-BE49-F238E27FC236}">
                <a16:creationId xmlns:a16="http://schemas.microsoft.com/office/drawing/2014/main" id="{A9612380-A7B5-6440-8818-5408A33A0C11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09600" y="1419225"/>
            <a:ext cx="10972800" cy="473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65010" tIns="65010" rIns="65010" bIns="650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>
                <a:sym typeface="Calibri" panose="020F0502020204030204" pitchFamily="34" charset="0"/>
              </a:rPr>
              <a:t>Body Level One</a:t>
            </a:r>
          </a:p>
          <a:p>
            <a:pPr lvl="1"/>
            <a:r>
              <a:rPr lang="en-GB" altLang="en-US">
                <a:sym typeface="Calibri" panose="020F0502020204030204" pitchFamily="34" charset="0"/>
              </a:rPr>
              <a:t>Body Level Two</a:t>
            </a:r>
          </a:p>
          <a:p>
            <a:pPr lvl="2"/>
            <a:r>
              <a:rPr lang="en-GB" altLang="en-US">
                <a:sym typeface="Calibri" panose="020F0502020204030204" pitchFamily="34" charset="0"/>
              </a:rPr>
              <a:t>Body Level Three</a:t>
            </a:r>
          </a:p>
          <a:p>
            <a:pPr lvl="3"/>
            <a:r>
              <a:rPr lang="en-GB" altLang="en-US">
                <a:sym typeface="Calibri" panose="020F0502020204030204" pitchFamily="34" charset="0"/>
              </a:rPr>
              <a:t>Body Level Four</a:t>
            </a:r>
          </a:p>
          <a:p>
            <a:pPr lvl="4"/>
            <a:r>
              <a:rPr lang="en-GB" altLang="en-US">
                <a:sym typeface="Calibri" panose="020F0502020204030204" pitchFamily="34" charset="0"/>
              </a:rPr>
              <a:t>Body Level Fiv</a:t>
            </a:r>
            <a:r>
              <a:rPr lang="en-US" altLang="en-US">
                <a:sym typeface="Calibri" panose="020F0502020204030204" pitchFamily="34" charset="0"/>
              </a:rPr>
              <a:t>e</a:t>
            </a:r>
            <a:endParaRPr lang="en-GB" altLang="en-US">
              <a:sym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62B865-D8AD-5145-A511-97FD5217D141}"/>
              </a:ext>
            </a:extLst>
          </p:cNvPr>
          <p:cNvSpPr/>
          <p:nvPr userDrawn="1"/>
        </p:nvSpPr>
        <p:spPr>
          <a:xfrm>
            <a:off x="-1" y="6775096"/>
            <a:ext cx="12192000" cy="98829"/>
          </a:xfrm>
          <a:prstGeom prst="rect">
            <a:avLst/>
          </a:prstGeom>
          <a:solidFill>
            <a:srgbClr val="BFBFBF"/>
          </a:solidFill>
          <a:ln w="635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none" lIns="45718" tIns="45718" rIns="45718" bIns="45718" spcCol="38100" anchor="ctr"/>
          <a:lstStyle/>
          <a:p>
            <a:pPr defTabSz="914367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800" kern="0" dirty="0">
              <a:solidFill>
                <a:srgbClr val="000000"/>
              </a:solidFill>
              <a:latin typeface="Arial"/>
              <a:ea typeface="+mn-ea"/>
              <a:sym typeface="Calibri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5CF121E-6B83-0A44-9259-DB338615285F}"/>
              </a:ext>
            </a:extLst>
          </p:cNvPr>
          <p:cNvCxnSpPr/>
          <p:nvPr userDrawn="1"/>
        </p:nvCxnSpPr>
        <p:spPr>
          <a:xfrm>
            <a:off x="622308" y="1091406"/>
            <a:ext cx="10972800" cy="0"/>
          </a:xfrm>
          <a:prstGeom prst="line">
            <a:avLst/>
          </a:prstGeom>
          <a:noFill/>
          <a:ln w="15875" cap="flat">
            <a:solidFill>
              <a:srgbClr val="0070C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0710" name="Footer Placeholder 20">
            <a:extLst>
              <a:ext uri="{FF2B5EF4-FFF2-40B4-BE49-F238E27FC236}">
                <a16:creationId xmlns:a16="http://schemas.microsoft.com/office/drawing/2014/main" id="{A396C024-FA09-334D-A16A-49B1E2AA1A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auto">
          <a:xfrm>
            <a:off x="609600" y="6313491"/>
            <a:ext cx="614891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>
            <a:lvl1pPr defTabSz="912813" hangingPunct="0">
              <a:defRPr sz="1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  <a:sym typeface="Calibri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871" name="Title Text">
            <a:extLst>
              <a:ext uri="{FF2B5EF4-FFF2-40B4-BE49-F238E27FC236}">
                <a16:creationId xmlns:a16="http://schemas.microsoft.com/office/drawing/2014/main" id="{0EB446DF-95B3-2549-B717-E46B5960C356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09600" y="19053"/>
            <a:ext cx="10972800" cy="112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65010" tIns="65010" rIns="65010" bIns="6501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>
                <a:sym typeface="Calibri" panose="020F0502020204030204" pitchFamily="34" charset="0"/>
              </a:rPr>
              <a:t>Title </a:t>
            </a:r>
            <a:r>
              <a:rPr lang="en-US" altLang="en-US">
                <a:sym typeface="Calibri" panose="020F0502020204030204" pitchFamily="34" charset="0"/>
              </a:rPr>
              <a:t>t</a:t>
            </a:r>
            <a:r>
              <a:rPr lang="en-GB" altLang="en-US">
                <a:sym typeface="Calibri" panose="020F0502020204030204" pitchFamily="34" charset="0"/>
              </a:rPr>
              <a:t>ext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494384-6A67-9943-A4A5-91ED70B6FB92}"/>
              </a:ext>
            </a:extLst>
          </p:cNvPr>
          <p:cNvSpPr txBox="1"/>
          <p:nvPr userDrawn="1"/>
        </p:nvSpPr>
        <p:spPr>
          <a:xfrm>
            <a:off x="11225625" y="6210804"/>
            <a:ext cx="489099" cy="2698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65023" tIns="65023" rIns="65023" bIns="65023" spcCol="38100">
            <a:spAutoFit/>
          </a:bodyPr>
          <a:lstStyle/>
          <a:p>
            <a:pPr algn="r" defTabSz="1300480" fontAlgn="auto" hangingPunct="0">
              <a:spcBef>
                <a:spcPts val="0"/>
              </a:spcBef>
              <a:spcAft>
                <a:spcPts val="0"/>
              </a:spcAft>
              <a:defRPr/>
            </a:pPr>
            <a:fld id="{6E02F41D-AAAC-7F48-851E-F923ACE4DE39}" type="slidenum">
              <a:rPr lang="en-US" sz="900" ker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ea typeface="+mn-ea"/>
                <a:sym typeface="Calibri"/>
              </a:rPr>
              <a:pPr algn="r" defTabSz="130048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kern="0" dirty="0">
              <a:solidFill>
                <a:srgbClr val="000000">
                  <a:lumMod val="65000"/>
                  <a:lumOff val="35000"/>
                </a:srgbClr>
              </a:solidFill>
              <a:latin typeface="Arial"/>
              <a:ea typeface="+mn-ea"/>
              <a:sym typeface="Calibri"/>
            </a:endParaRPr>
          </a:p>
        </p:txBody>
      </p:sp>
      <p:sp>
        <p:nvSpPr>
          <p:cNvPr id="36873" name="Rectangle 1">
            <a:extLst>
              <a:ext uri="{FF2B5EF4-FFF2-40B4-BE49-F238E27FC236}">
                <a16:creationId xmlns:a16="http://schemas.microsoft.com/office/drawing/2014/main" id="{400268BE-CAAB-9E42-94FD-11798B45F7D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51235" y="6432553"/>
            <a:ext cx="235373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/>
            <a:r>
              <a:rPr lang="en-US" altLang="en-US" sz="900" b="1">
                <a:solidFill>
                  <a:srgbClr val="595959"/>
                </a:solidFill>
                <a:latin typeface="Arial" panose="020B0604020202020204" pitchFamily="34" charset="0"/>
                <a:sym typeface="Calibri" panose="020F0502020204030204" pitchFamily="34" charset="0"/>
              </a:rPr>
              <a:t>Confidential and Proprietary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26" r:id="rId1"/>
    <p:sldLayoutId id="2147485027" r:id="rId2"/>
    <p:sldLayoutId id="2147485028" r:id="rId3"/>
    <p:sldLayoutId id="2147485029" r:id="rId4"/>
  </p:sldLayoutIdLst>
  <p:transition spd="med"/>
  <p:hf sldNum="0" hdr="0" dt="0"/>
  <p:txStyles>
    <p:titleStyle>
      <a:lvl1pPr algn="l" defTabSz="912813" rtl="0" eaLnBrk="0" fontAlgn="base" hangingPunct="0">
        <a:spcBef>
          <a:spcPct val="0"/>
        </a:spcBef>
        <a:spcAft>
          <a:spcPct val="0"/>
        </a:spcAft>
        <a:defRPr sz="2400">
          <a:solidFill>
            <a:srgbClr val="0070C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1pPr>
      <a:lvl2pPr algn="l" defTabSz="912813" rtl="0" eaLnBrk="0" fontAlgn="base" hangingPunct="0">
        <a:spcBef>
          <a:spcPct val="0"/>
        </a:spcBef>
        <a:spcAft>
          <a:spcPct val="0"/>
        </a:spcAft>
        <a:defRPr sz="2400">
          <a:solidFill>
            <a:srgbClr val="0070C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2pPr>
      <a:lvl3pPr algn="l" defTabSz="912813" rtl="0" eaLnBrk="0" fontAlgn="base" hangingPunct="0">
        <a:spcBef>
          <a:spcPct val="0"/>
        </a:spcBef>
        <a:spcAft>
          <a:spcPct val="0"/>
        </a:spcAft>
        <a:defRPr sz="2400">
          <a:solidFill>
            <a:srgbClr val="0070C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3pPr>
      <a:lvl4pPr algn="l" defTabSz="912813" rtl="0" eaLnBrk="0" fontAlgn="base" hangingPunct="0">
        <a:spcBef>
          <a:spcPct val="0"/>
        </a:spcBef>
        <a:spcAft>
          <a:spcPct val="0"/>
        </a:spcAft>
        <a:defRPr sz="2400">
          <a:solidFill>
            <a:srgbClr val="0070C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4pPr>
      <a:lvl5pPr algn="l" defTabSz="912813" rtl="0" eaLnBrk="0" fontAlgn="base" hangingPunct="0">
        <a:spcBef>
          <a:spcPct val="0"/>
        </a:spcBef>
        <a:spcAft>
          <a:spcPct val="0"/>
        </a:spcAft>
        <a:defRPr sz="2400">
          <a:solidFill>
            <a:srgbClr val="0070C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5pPr>
      <a:lvl6pPr marL="0" marR="0" indent="0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9" b="1" i="0" u="none" strike="noStrike" cap="none" spc="0" baseline="0">
          <a:ln>
            <a:noFill/>
          </a:ln>
          <a:solidFill>
            <a:srgbClr val="1F497D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9" b="1" i="0" u="none" strike="noStrike" cap="none" spc="0" baseline="0">
          <a:ln>
            <a:noFill/>
          </a:ln>
          <a:solidFill>
            <a:srgbClr val="1F497D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9" b="1" i="0" u="none" strike="noStrike" cap="none" spc="0" baseline="0">
          <a:ln>
            <a:noFill/>
          </a:ln>
          <a:solidFill>
            <a:srgbClr val="1F497D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9" b="1" i="0" u="none" strike="noStrike" cap="none" spc="0" baseline="0">
          <a:ln>
            <a:noFill/>
          </a:ln>
          <a:solidFill>
            <a:srgbClr val="1F497D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indent="-342900" algn="l" defTabSz="912813" rtl="0" eaLnBrk="0" fontAlgn="base" hangingPunct="0">
        <a:spcBef>
          <a:spcPts val="1200"/>
        </a:spcBef>
        <a:spcAft>
          <a:spcPct val="0"/>
        </a:spcAft>
        <a:buClr>
          <a:srgbClr val="002060"/>
        </a:buClr>
        <a:buSzPct val="90000"/>
        <a:buFont typeface="Arial" panose="020B0604020202020204" pitchFamily="34" charset="0"/>
        <a:defRPr sz="1600" b="1">
          <a:solidFill>
            <a:srgbClr val="00000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1pPr>
      <a:lvl2pPr marL="161925" indent="-161925" algn="l" defTabSz="912813" rtl="0" eaLnBrk="0" fontAlgn="base" hangingPunct="0">
        <a:spcBef>
          <a:spcPts val="600"/>
        </a:spcBef>
        <a:spcAft>
          <a:spcPct val="0"/>
        </a:spcAft>
        <a:buSzPct val="100000"/>
        <a:buFont typeface="Arial" panose="020B0604020202020204" pitchFamily="34" charset="0"/>
        <a:buChar char="•"/>
        <a:defRPr sz="1400">
          <a:solidFill>
            <a:srgbClr val="000000"/>
          </a:solidFill>
          <a:latin typeface="+mn-lt"/>
          <a:ea typeface="ＭＳ Ｐゴシック" charset="0"/>
          <a:cs typeface="+mn-cs"/>
          <a:sym typeface="Calibri" panose="020F0502020204030204" pitchFamily="34" charset="0"/>
        </a:defRPr>
      </a:lvl2pPr>
      <a:lvl3pPr marL="438150" indent="-212725" algn="l" defTabSz="912813" rtl="0" eaLnBrk="0" fontAlgn="base" hangingPunct="0">
        <a:spcBef>
          <a:spcPts val="300"/>
        </a:spcBef>
        <a:spcAft>
          <a:spcPct val="0"/>
        </a:spcAft>
        <a:buSzPct val="100000"/>
        <a:buFont typeface="Arial" panose="020B0604020202020204" pitchFamily="34" charset="0"/>
        <a:buChar char="–"/>
        <a:defRPr sz="1400">
          <a:solidFill>
            <a:srgbClr val="000000"/>
          </a:solidFill>
          <a:latin typeface="+mn-lt"/>
          <a:ea typeface="ＭＳ Ｐゴシック" charset="0"/>
          <a:cs typeface="+mn-cs"/>
          <a:sym typeface="Calibri" panose="020F0502020204030204" pitchFamily="34" charset="0"/>
        </a:defRPr>
      </a:lvl3pPr>
      <a:lvl4pPr marL="684213" indent="-122238" algn="l" defTabSz="912813" rtl="0" eaLnBrk="0" fontAlgn="base" hangingPunct="0">
        <a:spcBef>
          <a:spcPts val="300"/>
        </a:spcBef>
        <a:spcAft>
          <a:spcPct val="0"/>
        </a:spcAft>
        <a:buClr>
          <a:srgbClr val="0D0D0D"/>
        </a:buClr>
        <a:buSzPct val="100000"/>
        <a:buFont typeface="Arial" panose="020B0604020202020204" pitchFamily="34" charset="0"/>
        <a:buChar char="•"/>
        <a:defRPr sz="1200">
          <a:solidFill>
            <a:srgbClr val="000000"/>
          </a:solidFill>
          <a:latin typeface="+mn-lt"/>
          <a:ea typeface="ＭＳ Ｐゴシック" charset="0"/>
          <a:cs typeface="+mn-cs"/>
          <a:sym typeface="Calibri" panose="020F0502020204030204" pitchFamily="34" charset="0"/>
        </a:defRPr>
      </a:lvl4pPr>
      <a:lvl5pPr marL="998538" indent="-161925" algn="l" defTabSz="912813" rtl="0" eaLnBrk="0" fontAlgn="base" hangingPunct="0">
        <a:spcBef>
          <a:spcPts val="300"/>
        </a:spcBef>
        <a:spcAft>
          <a:spcPct val="0"/>
        </a:spcAft>
        <a:buClr>
          <a:schemeClr val="tx1"/>
        </a:buClr>
        <a:buSzPct val="100000"/>
        <a:buFont typeface="Arial" panose="020B0604020202020204" pitchFamily="34" charset="0"/>
        <a:buChar char="»"/>
        <a:defRPr sz="1200">
          <a:solidFill>
            <a:srgbClr val="000000"/>
          </a:solidFill>
          <a:latin typeface="+mn-lt"/>
          <a:ea typeface="ＭＳ Ｐゴシック" charset="0"/>
          <a:cs typeface="+mn-cs"/>
          <a:sym typeface="Calibri" panose="020F0502020204030204" pitchFamily="34" charset="0"/>
        </a:defRPr>
      </a:lvl5pPr>
      <a:lvl6pPr marL="1767655" marR="0" indent="-160696" algn="l" defTabSz="914179" rtl="0" latinLnBrk="0">
        <a:lnSpc>
          <a:spcPct val="100000"/>
        </a:lnSpc>
        <a:spcBef>
          <a:spcPts val="562"/>
        </a:spcBef>
        <a:spcAft>
          <a:spcPts val="0"/>
        </a:spcAft>
        <a:buClr>
          <a:srgbClr val="002060"/>
        </a:buClr>
        <a:buSzPct val="100000"/>
        <a:buFont typeface="Arial"/>
        <a:buChar char="•"/>
        <a:tabLst/>
        <a:defRPr sz="140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2089045" marR="0" indent="-160696" algn="l" defTabSz="914179" rtl="0" latinLnBrk="0">
        <a:lnSpc>
          <a:spcPct val="100000"/>
        </a:lnSpc>
        <a:spcBef>
          <a:spcPts val="562"/>
        </a:spcBef>
        <a:spcAft>
          <a:spcPts val="0"/>
        </a:spcAft>
        <a:buClr>
          <a:srgbClr val="002060"/>
        </a:buClr>
        <a:buSzPct val="100000"/>
        <a:buFont typeface="Arial"/>
        <a:buChar char="•"/>
        <a:tabLst/>
        <a:defRPr sz="140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2410438" marR="0" indent="-160696" algn="l" defTabSz="914179" rtl="0" latinLnBrk="0">
        <a:lnSpc>
          <a:spcPct val="100000"/>
        </a:lnSpc>
        <a:spcBef>
          <a:spcPts val="562"/>
        </a:spcBef>
        <a:spcAft>
          <a:spcPts val="0"/>
        </a:spcAft>
        <a:buClr>
          <a:srgbClr val="002060"/>
        </a:buClr>
        <a:buSzPct val="100000"/>
        <a:buFont typeface="Arial"/>
        <a:buChar char="•"/>
        <a:tabLst/>
        <a:defRPr sz="140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2731827" marR="0" indent="-160696" algn="l" defTabSz="914179" rtl="0" latinLnBrk="0">
        <a:lnSpc>
          <a:spcPct val="100000"/>
        </a:lnSpc>
        <a:spcBef>
          <a:spcPts val="562"/>
        </a:spcBef>
        <a:spcAft>
          <a:spcPts val="0"/>
        </a:spcAft>
        <a:buClr>
          <a:srgbClr val="002060"/>
        </a:buClr>
        <a:buSzPct val="100000"/>
        <a:buFont typeface="Arial"/>
        <a:buChar char="•"/>
        <a:tabLst/>
        <a:defRPr sz="140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321391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642783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964174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285565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1606959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1928348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2249741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2571133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תמונה 2" descr="תמונה 2">
            <a:extLst>
              <a:ext uri="{FF2B5EF4-FFF2-40B4-BE49-F238E27FC236}">
                <a16:creationId xmlns:a16="http://schemas.microsoft.com/office/drawing/2014/main" id="{67881BE5-13A2-C744-8795-6FDC10C989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0300" y="6243641"/>
            <a:ext cx="1727200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1987" name="Body Level One…">
            <a:extLst>
              <a:ext uri="{FF2B5EF4-FFF2-40B4-BE49-F238E27FC236}">
                <a16:creationId xmlns:a16="http://schemas.microsoft.com/office/drawing/2014/main" id="{00A8CF5C-A692-684B-9AF2-E360BDE4EC5B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09600" y="1419225"/>
            <a:ext cx="10972800" cy="473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65010" tIns="65010" rIns="65010" bIns="650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>
                <a:sym typeface="Calibri" panose="020F0502020204030204" pitchFamily="34" charset="0"/>
              </a:rPr>
              <a:t>Body Level One</a:t>
            </a:r>
          </a:p>
          <a:p>
            <a:pPr lvl="1"/>
            <a:r>
              <a:rPr lang="en-GB" altLang="en-US">
                <a:sym typeface="Calibri" panose="020F0502020204030204" pitchFamily="34" charset="0"/>
              </a:rPr>
              <a:t>Body Level Two</a:t>
            </a:r>
          </a:p>
          <a:p>
            <a:pPr lvl="2"/>
            <a:r>
              <a:rPr lang="en-GB" altLang="en-US">
                <a:sym typeface="Calibri" panose="020F0502020204030204" pitchFamily="34" charset="0"/>
              </a:rPr>
              <a:t>Body Level Three</a:t>
            </a:r>
          </a:p>
          <a:p>
            <a:pPr lvl="3"/>
            <a:r>
              <a:rPr lang="en-GB" altLang="en-US">
                <a:sym typeface="Calibri" panose="020F0502020204030204" pitchFamily="34" charset="0"/>
              </a:rPr>
              <a:t>Body Level Four</a:t>
            </a:r>
          </a:p>
          <a:p>
            <a:pPr lvl="4"/>
            <a:r>
              <a:rPr lang="en-GB" altLang="en-US">
                <a:sym typeface="Calibri" panose="020F0502020204030204" pitchFamily="34" charset="0"/>
              </a:rPr>
              <a:t>Body Level Fiv</a:t>
            </a:r>
            <a:r>
              <a:rPr lang="en-US" altLang="en-US">
                <a:sym typeface="Calibri" panose="020F0502020204030204" pitchFamily="34" charset="0"/>
              </a:rPr>
              <a:t>e</a:t>
            </a:r>
            <a:endParaRPr lang="en-GB" altLang="en-US">
              <a:sym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7FE269B-B919-1142-831C-8822381C9803}"/>
              </a:ext>
            </a:extLst>
          </p:cNvPr>
          <p:cNvSpPr/>
          <p:nvPr userDrawn="1"/>
        </p:nvSpPr>
        <p:spPr>
          <a:xfrm>
            <a:off x="-1" y="6775096"/>
            <a:ext cx="12192000" cy="98829"/>
          </a:xfrm>
          <a:prstGeom prst="rect">
            <a:avLst/>
          </a:prstGeom>
          <a:solidFill>
            <a:srgbClr val="BFBFBF"/>
          </a:solidFill>
          <a:ln w="635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none" lIns="45718" tIns="45718" rIns="45718" bIns="45718" spcCol="38100" anchor="ctr"/>
          <a:lstStyle/>
          <a:p>
            <a:pPr defTabSz="914367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800" kern="0" dirty="0">
              <a:solidFill>
                <a:srgbClr val="000000"/>
              </a:solidFill>
              <a:latin typeface="Arial"/>
              <a:ea typeface="+mn-ea"/>
              <a:sym typeface="Calibri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ABFB3B2-EEBB-5946-9C05-42B7558AA62C}"/>
              </a:ext>
            </a:extLst>
          </p:cNvPr>
          <p:cNvCxnSpPr/>
          <p:nvPr userDrawn="1"/>
        </p:nvCxnSpPr>
        <p:spPr>
          <a:xfrm>
            <a:off x="622308" y="1091406"/>
            <a:ext cx="10972800" cy="0"/>
          </a:xfrm>
          <a:prstGeom prst="line">
            <a:avLst/>
          </a:prstGeom>
          <a:noFill/>
          <a:ln w="15875" cap="flat">
            <a:solidFill>
              <a:srgbClr val="0070C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1734" name="Footer Placeholder 20">
            <a:extLst>
              <a:ext uri="{FF2B5EF4-FFF2-40B4-BE49-F238E27FC236}">
                <a16:creationId xmlns:a16="http://schemas.microsoft.com/office/drawing/2014/main" id="{051215BD-ECB8-B242-83D5-568A0BB483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auto">
          <a:xfrm>
            <a:off x="609600" y="6313491"/>
            <a:ext cx="614891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>
            <a:lvl1pPr defTabSz="912813" hangingPunct="0">
              <a:defRPr sz="1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  <a:sym typeface="Calibri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991" name="Title Text">
            <a:extLst>
              <a:ext uri="{FF2B5EF4-FFF2-40B4-BE49-F238E27FC236}">
                <a16:creationId xmlns:a16="http://schemas.microsoft.com/office/drawing/2014/main" id="{B53E01C9-A2E3-984B-A881-6244AD6B3C75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09600" y="19053"/>
            <a:ext cx="10972800" cy="112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65010" tIns="65010" rIns="65010" bIns="6501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>
                <a:sym typeface="Calibri" panose="020F0502020204030204" pitchFamily="34" charset="0"/>
              </a:rPr>
              <a:t>Title </a:t>
            </a:r>
            <a:r>
              <a:rPr lang="en-US" altLang="en-US">
                <a:sym typeface="Calibri" panose="020F0502020204030204" pitchFamily="34" charset="0"/>
              </a:rPr>
              <a:t>t</a:t>
            </a:r>
            <a:r>
              <a:rPr lang="en-GB" altLang="en-US">
                <a:sym typeface="Calibri" panose="020F0502020204030204" pitchFamily="34" charset="0"/>
              </a:rPr>
              <a:t>ext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A74896B-6B2E-814D-B7A2-737020BC4665}"/>
              </a:ext>
            </a:extLst>
          </p:cNvPr>
          <p:cNvSpPr txBox="1"/>
          <p:nvPr userDrawn="1"/>
        </p:nvSpPr>
        <p:spPr>
          <a:xfrm>
            <a:off x="11225625" y="6210804"/>
            <a:ext cx="489099" cy="2698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65023" tIns="65023" rIns="65023" bIns="65023" spcCol="38100">
            <a:spAutoFit/>
          </a:bodyPr>
          <a:lstStyle/>
          <a:p>
            <a:pPr algn="r" defTabSz="1300480" fontAlgn="auto" hangingPunct="0">
              <a:spcBef>
                <a:spcPts val="0"/>
              </a:spcBef>
              <a:spcAft>
                <a:spcPts val="0"/>
              </a:spcAft>
              <a:defRPr/>
            </a:pPr>
            <a:fld id="{C15368AB-821E-D949-9910-3EAA90EB6585}" type="slidenum">
              <a:rPr lang="en-US" sz="900" ker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ea typeface="+mn-ea"/>
                <a:sym typeface="Calibri"/>
              </a:rPr>
              <a:pPr algn="r" defTabSz="130048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kern="0" dirty="0">
              <a:solidFill>
                <a:srgbClr val="000000">
                  <a:lumMod val="65000"/>
                  <a:lumOff val="35000"/>
                </a:srgbClr>
              </a:solidFill>
              <a:latin typeface="Arial"/>
              <a:ea typeface="+mn-ea"/>
              <a:sym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30" r:id="rId1"/>
    <p:sldLayoutId id="2147485031" r:id="rId2"/>
    <p:sldLayoutId id="2147485032" r:id="rId3"/>
    <p:sldLayoutId id="2147485033" r:id="rId4"/>
  </p:sldLayoutIdLst>
  <p:transition spd="med"/>
  <p:hf sldNum="0" hdr="0" dt="0"/>
  <p:txStyles>
    <p:titleStyle>
      <a:lvl1pPr algn="l" defTabSz="912813" rtl="0" eaLnBrk="0" fontAlgn="base" hangingPunct="0">
        <a:spcBef>
          <a:spcPct val="0"/>
        </a:spcBef>
        <a:spcAft>
          <a:spcPct val="0"/>
        </a:spcAft>
        <a:defRPr sz="2400">
          <a:solidFill>
            <a:srgbClr val="0070C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1pPr>
      <a:lvl2pPr algn="l" defTabSz="912813" rtl="0" eaLnBrk="0" fontAlgn="base" hangingPunct="0">
        <a:spcBef>
          <a:spcPct val="0"/>
        </a:spcBef>
        <a:spcAft>
          <a:spcPct val="0"/>
        </a:spcAft>
        <a:defRPr sz="2400">
          <a:solidFill>
            <a:srgbClr val="0070C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2pPr>
      <a:lvl3pPr algn="l" defTabSz="912813" rtl="0" eaLnBrk="0" fontAlgn="base" hangingPunct="0">
        <a:spcBef>
          <a:spcPct val="0"/>
        </a:spcBef>
        <a:spcAft>
          <a:spcPct val="0"/>
        </a:spcAft>
        <a:defRPr sz="2400">
          <a:solidFill>
            <a:srgbClr val="0070C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3pPr>
      <a:lvl4pPr algn="l" defTabSz="912813" rtl="0" eaLnBrk="0" fontAlgn="base" hangingPunct="0">
        <a:spcBef>
          <a:spcPct val="0"/>
        </a:spcBef>
        <a:spcAft>
          <a:spcPct val="0"/>
        </a:spcAft>
        <a:defRPr sz="2400">
          <a:solidFill>
            <a:srgbClr val="0070C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4pPr>
      <a:lvl5pPr algn="l" defTabSz="912813" rtl="0" eaLnBrk="0" fontAlgn="base" hangingPunct="0">
        <a:spcBef>
          <a:spcPct val="0"/>
        </a:spcBef>
        <a:spcAft>
          <a:spcPct val="0"/>
        </a:spcAft>
        <a:defRPr sz="2400">
          <a:solidFill>
            <a:srgbClr val="0070C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5pPr>
      <a:lvl6pPr marL="0" marR="0" indent="0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9" b="1" i="0" u="none" strike="noStrike" cap="none" spc="0" baseline="0">
          <a:ln>
            <a:noFill/>
          </a:ln>
          <a:solidFill>
            <a:srgbClr val="1F497D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9" b="1" i="0" u="none" strike="noStrike" cap="none" spc="0" baseline="0">
          <a:ln>
            <a:noFill/>
          </a:ln>
          <a:solidFill>
            <a:srgbClr val="1F497D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9" b="1" i="0" u="none" strike="noStrike" cap="none" spc="0" baseline="0">
          <a:ln>
            <a:noFill/>
          </a:ln>
          <a:solidFill>
            <a:srgbClr val="1F497D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9" b="1" i="0" u="none" strike="noStrike" cap="none" spc="0" baseline="0">
          <a:ln>
            <a:noFill/>
          </a:ln>
          <a:solidFill>
            <a:srgbClr val="1F497D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indent="-342900" algn="l" defTabSz="912813" rtl="0" eaLnBrk="0" fontAlgn="base" hangingPunct="0">
        <a:spcBef>
          <a:spcPts val="1200"/>
        </a:spcBef>
        <a:spcAft>
          <a:spcPct val="0"/>
        </a:spcAft>
        <a:buClr>
          <a:srgbClr val="002060"/>
        </a:buClr>
        <a:buSzPct val="90000"/>
        <a:buFont typeface="Arial" panose="020B0604020202020204" pitchFamily="34" charset="0"/>
        <a:defRPr sz="1600" b="1">
          <a:solidFill>
            <a:srgbClr val="00000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1pPr>
      <a:lvl2pPr marL="161925" indent="-161925" algn="l" defTabSz="912813" rtl="0" eaLnBrk="0" fontAlgn="base" hangingPunct="0">
        <a:spcBef>
          <a:spcPts val="600"/>
        </a:spcBef>
        <a:spcAft>
          <a:spcPct val="0"/>
        </a:spcAft>
        <a:buSzPct val="100000"/>
        <a:buFont typeface="Arial" panose="020B0604020202020204" pitchFamily="34" charset="0"/>
        <a:buChar char="•"/>
        <a:defRPr sz="1400">
          <a:solidFill>
            <a:srgbClr val="000000"/>
          </a:solidFill>
          <a:latin typeface="+mn-lt"/>
          <a:ea typeface="ＭＳ Ｐゴシック" charset="0"/>
          <a:cs typeface="+mn-cs"/>
          <a:sym typeface="Calibri" panose="020F0502020204030204" pitchFamily="34" charset="0"/>
        </a:defRPr>
      </a:lvl2pPr>
      <a:lvl3pPr marL="438150" indent="-212725" algn="l" defTabSz="912813" rtl="0" eaLnBrk="0" fontAlgn="base" hangingPunct="0">
        <a:spcBef>
          <a:spcPts val="300"/>
        </a:spcBef>
        <a:spcAft>
          <a:spcPct val="0"/>
        </a:spcAft>
        <a:buSzPct val="100000"/>
        <a:buFont typeface="Arial" panose="020B0604020202020204" pitchFamily="34" charset="0"/>
        <a:buChar char="–"/>
        <a:defRPr sz="1400">
          <a:solidFill>
            <a:srgbClr val="000000"/>
          </a:solidFill>
          <a:latin typeface="+mn-lt"/>
          <a:ea typeface="ＭＳ Ｐゴシック" charset="0"/>
          <a:cs typeface="+mn-cs"/>
          <a:sym typeface="Calibri" panose="020F0502020204030204" pitchFamily="34" charset="0"/>
        </a:defRPr>
      </a:lvl3pPr>
      <a:lvl4pPr marL="684213" indent="-122238" algn="l" defTabSz="912813" rtl="0" eaLnBrk="0" fontAlgn="base" hangingPunct="0">
        <a:spcBef>
          <a:spcPts val="300"/>
        </a:spcBef>
        <a:spcAft>
          <a:spcPct val="0"/>
        </a:spcAft>
        <a:buClr>
          <a:srgbClr val="0D0D0D"/>
        </a:buClr>
        <a:buSzPct val="100000"/>
        <a:buFont typeface="Arial" panose="020B0604020202020204" pitchFamily="34" charset="0"/>
        <a:buChar char="•"/>
        <a:defRPr sz="1200">
          <a:solidFill>
            <a:srgbClr val="000000"/>
          </a:solidFill>
          <a:latin typeface="+mn-lt"/>
          <a:ea typeface="ＭＳ Ｐゴシック" charset="0"/>
          <a:cs typeface="+mn-cs"/>
          <a:sym typeface="Calibri" panose="020F0502020204030204" pitchFamily="34" charset="0"/>
        </a:defRPr>
      </a:lvl4pPr>
      <a:lvl5pPr marL="998538" indent="-161925" algn="l" defTabSz="912813" rtl="0" eaLnBrk="0" fontAlgn="base" hangingPunct="0">
        <a:spcBef>
          <a:spcPts val="300"/>
        </a:spcBef>
        <a:spcAft>
          <a:spcPct val="0"/>
        </a:spcAft>
        <a:buClr>
          <a:schemeClr val="tx1"/>
        </a:buClr>
        <a:buSzPct val="100000"/>
        <a:buFont typeface="Arial" panose="020B0604020202020204" pitchFamily="34" charset="0"/>
        <a:buChar char="»"/>
        <a:defRPr sz="1200">
          <a:solidFill>
            <a:srgbClr val="000000"/>
          </a:solidFill>
          <a:latin typeface="+mn-lt"/>
          <a:ea typeface="ＭＳ Ｐゴシック" charset="0"/>
          <a:cs typeface="+mn-cs"/>
          <a:sym typeface="Calibri" panose="020F0502020204030204" pitchFamily="34" charset="0"/>
        </a:defRPr>
      </a:lvl5pPr>
      <a:lvl6pPr marL="1767655" marR="0" indent="-160696" algn="l" defTabSz="914179" rtl="0" latinLnBrk="0">
        <a:lnSpc>
          <a:spcPct val="100000"/>
        </a:lnSpc>
        <a:spcBef>
          <a:spcPts val="562"/>
        </a:spcBef>
        <a:spcAft>
          <a:spcPts val="0"/>
        </a:spcAft>
        <a:buClr>
          <a:srgbClr val="002060"/>
        </a:buClr>
        <a:buSzPct val="100000"/>
        <a:buFont typeface="Arial"/>
        <a:buChar char="•"/>
        <a:tabLst/>
        <a:defRPr sz="140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2089045" marR="0" indent="-160696" algn="l" defTabSz="914179" rtl="0" latinLnBrk="0">
        <a:lnSpc>
          <a:spcPct val="100000"/>
        </a:lnSpc>
        <a:spcBef>
          <a:spcPts val="562"/>
        </a:spcBef>
        <a:spcAft>
          <a:spcPts val="0"/>
        </a:spcAft>
        <a:buClr>
          <a:srgbClr val="002060"/>
        </a:buClr>
        <a:buSzPct val="100000"/>
        <a:buFont typeface="Arial"/>
        <a:buChar char="•"/>
        <a:tabLst/>
        <a:defRPr sz="140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2410438" marR="0" indent="-160696" algn="l" defTabSz="914179" rtl="0" latinLnBrk="0">
        <a:lnSpc>
          <a:spcPct val="100000"/>
        </a:lnSpc>
        <a:spcBef>
          <a:spcPts val="562"/>
        </a:spcBef>
        <a:spcAft>
          <a:spcPts val="0"/>
        </a:spcAft>
        <a:buClr>
          <a:srgbClr val="002060"/>
        </a:buClr>
        <a:buSzPct val="100000"/>
        <a:buFont typeface="Arial"/>
        <a:buChar char="•"/>
        <a:tabLst/>
        <a:defRPr sz="140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2731827" marR="0" indent="-160696" algn="l" defTabSz="914179" rtl="0" latinLnBrk="0">
        <a:lnSpc>
          <a:spcPct val="100000"/>
        </a:lnSpc>
        <a:spcBef>
          <a:spcPts val="562"/>
        </a:spcBef>
        <a:spcAft>
          <a:spcPts val="0"/>
        </a:spcAft>
        <a:buClr>
          <a:srgbClr val="002060"/>
        </a:buClr>
        <a:buSzPct val="100000"/>
        <a:buFont typeface="Arial"/>
        <a:buChar char="•"/>
        <a:tabLst/>
        <a:defRPr sz="140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321391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642783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964174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285565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1606959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1928348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2249741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2571133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תמונה 2" descr="תמונה 2">
            <a:extLst>
              <a:ext uri="{FF2B5EF4-FFF2-40B4-BE49-F238E27FC236}">
                <a16:creationId xmlns:a16="http://schemas.microsoft.com/office/drawing/2014/main" id="{84258082-A768-F74D-9069-B9BCC6511C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0300" y="6243641"/>
            <a:ext cx="1727200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7107" name="Body Level One…">
            <a:extLst>
              <a:ext uri="{FF2B5EF4-FFF2-40B4-BE49-F238E27FC236}">
                <a16:creationId xmlns:a16="http://schemas.microsoft.com/office/drawing/2014/main" id="{DD738D53-FE4B-7B4F-93EB-31FBBD56DB1B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09600" y="1419225"/>
            <a:ext cx="10972800" cy="473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65010" tIns="65010" rIns="65010" bIns="650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>
                <a:sym typeface="Calibri" panose="020F0502020204030204" pitchFamily="34" charset="0"/>
              </a:rPr>
              <a:t>Body Level One</a:t>
            </a:r>
          </a:p>
          <a:p>
            <a:pPr lvl="1"/>
            <a:r>
              <a:rPr lang="en-GB" altLang="en-US">
                <a:sym typeface="Calibri" panose="020F0502020204030204" pitchFamily="34" charset="0"/>
              </a:rPr>
              <a:t>Body Level Two</a:t>
            </a:r>
          </a:p>
          <a:p>
            <a:pPr lvl="2"/>
            <a:r>
              <a:rPr lang="en-GB" altLang="en-US">
                <a:sym typeface="Calibri" panose="020F0502020204030204" pitchFamily="34" charset="0"/>
              </a:rPr>
              <a:t>Body Level Three</a:t>
            </a:r>
          </a:p>
          <a:p>
            <a:pPr lvl="3"/>
            <a:r>
              <a:rPr lang="en-GB" altLang="en-US">
                <a:sym typeface="Calibri" panose="020F0502020204030204" pitchFamily="34" charset="0"/>
              </a:rPr>
              <a:t>Body Level Four</a:t>
            </a:r>
          </a:p>
          <a:p>
            <a:pPr lvl="4"/>
            <a:r>
              <a:rPr lang="en-GB" altLang="en-US">
                <a:sym typeface="Calibri" panose="020F0502020204030204" pitchFamily="34" charset="0"/>
              </a:rPr>
              <a:t>Body Level Fiv</a:t>
            </a:r>
            <a:r>
              <a:rPr lang="en-US" altLang="en-US">
                <a:sym typeface="Calibri" panose="020F0502020204030204" pitchFamily="34" charset="0"/>
              </a:rPr>
              <a:t>e</a:t>
            </a:r>
            <a:endParaRPr lang="en-GB" altLang="en-US">
              <a:sym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B8251A-9927-DA4E-B40C-259393BE0633}"/>
              </a:ext>
            </a:extLst>
          </p:cNvPr>
          <p:cNvSpPr/>
          <p:nvPr userDrawn="1"/>
        </p:nvSpPr>
        <p:spPr>
          <a:xfrm>
            <a:off x="-1" y="6775096"/>
            <a:ext cx="12192000" cy="98829"/>
          </a:xfrm>
          <a:prstGeom prst="rect">
            <a:avLst/>
          </a:prstGeom>
          <a:solidFill>
            <a:srgbClr val="BFBFBF"/>
          </a:solidFill>
          <a:ln w="635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none" lIns="45718" tIns="45718" rIns="45718" bIns="45718" spcCol="38100" anchor="ctr"/>
          <a:lstStyle/>
          <a:p>
            <a:pPr defTabSz="914367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800" kern="0" dirty="0">
              <a:solidFill>
                <a:srgbClr val="000000"/>
              </a:solidFill>
              <a:latin typeface="Arial"/>
              <a:ea typeface="+mn-ea"/>
              <a:sym typeface="Calibri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9C320CE-7822-ED41-9034-A32C1783933E}"/>
              </a:ext>
            </a:extLst>
          </p:cNvPr>
          <p:cNvCxnSpPr/>
          <p:nvPr userDrawn="1"/>
        </p:nvCxnSpPr>
        <p:spPr>
          <a:xfrm>
            <a:off x="622308" y="1091406"/>
            <a:ext cx="10972800" cy="0"/>
          </a:xfrm>
          <a:prstGeom prst="line">
            <a:avLst/>
          </a:prstGeom>
          <a:noFill/>
          <a:ln w="15875" cap="flat">
            <a:solidFill>
              <a:srgbClr val="0070C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2758" name="Footer Placeholder 20">
            <a:extLst>
              <a:ext uri="{FF2B5EF4-FFF2-40B4-BE49-F238E27FC236}">
                <a16:creationId xmlns:a16="http://schemas.microsoft.com/office/drawing/2014/main" id="{174D0413-14B5-E343-B39B-86FFAA3421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auto">
          <a:xfrm>
            <a:off x="609600" y="6313491"/>
            <a:ext cx="614891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>
            <a:lvl1pPr defTabSz="912813" hangingPunct="0">
              <a:defRPr sz="1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  <a:sym typeface="Calibri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7111" name="Title Text">
            <a:extLst>
              <a:ext uri="{FF2B5EF4-FFF2-40B4-BE49-F238E27FC236}">
                <a16:creationId xmlns:a16="http://schemas.microsoft.com/office/drawing/2014/main" id="{1FA4FA19-37D6-FB4F-A9AC-D9B7A9AC4BB7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09600" y="19053"/>
            <a:ext cx="10972800" cy="112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65010" tIns="65010" rIns="65010" bIns="6501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>
                <a:sym typeface="Calibri" panose="020F0502020204030204" pitchFamily="34" charset="0"/>
              </a:rPr>
              <a:t>Title </a:t>
            </a:r>
            <a:r>
              <a:rPr lang="en-US" altLang="en-US">
                <a:sym typeface="Calibri" panose="020F0502020204030204" pitchFamily="34" charset="0"/>
              </a:rPr>
              <a:t>t</a:t>
            </a:r>
            <a:r>
              <a:rPr lang="en-GB" altLang="en-US">
                <a:sym typeface="Calibri" panose="020F0502020204030204" pitchFamily="34" charset="0"/>
              </a:rPr>
              <a:t>ext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4820B81-4579-2244-8644-0E5AC7907081}"/>
              </a:ext>
            </a:extLst>
          </p:cNvPr>
          <p:cNvSpPr txBox="1"/>
          <p:nvPr userDrawn="1"/>
        </p:nvSpPr>
        <p:spPr>
          <a:xfrm>
            <a:off x="11225625" y="6210804"/>
            <a:ext cx="489099" cy="2698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65023" tIns="65023" rIns="65023" bIns="65023" spcCol="38100">
            <a:spAutoFit/>
          </a:bodyPr>
          <a:lstStyle/>
          <a:p>
            <a:pPr algn="r" defTabSz="1300480" fontAlgn="auto" hangingPunct="0">
              <a:spcBef>
                <a:spcPts val="0"/>
              </a:spcBef>
              <a:spcAft>
                <a:spcPts val="0"/>
              </a:spcAft>
              <a:defRPr/>
            </a:pPr>
            <a:fld id="{2F846615-4B8F-C245-BA8D-054D6C1AC8A0}" type="slidenum">
              <a:rPr lang="en-US" sz="900" ker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ea typeface="+mn-ea"/>
                <a:sym typeface="Calibri"/>
              </a:rPr>
              <a:pPr algn="r" defTabSz="130048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kern="0" dirty="0">
              <a:solidFill>
                <a:srgbClr val="000000">
                  <a:lumMod val="65000"/>
                  <a:lumOff val="35000"/>
                </a:srgbClr>
              </a:solidFill>
              <a:latin typeface="Arial"/>
              <a:ea typeface="+mn-ea"/>
              <a:sym typeface="Calibri"/>
            </a:endParaRPr>
          </a:p>
        </p:txBody>
      </p:sp>
      <p:sp>
        <p:nvSpPr>
          <p:cNvPr id="47113" name="Rectangle 1">
            <a:extLst>
              <a:ext uri="{FF2B5EF4-FFF2-40B4-BE49-F238E27FC236}">
                <a16:creationId xmlns:a16="http://schemas.microsoft.com/office/drawing/2014/main" id="{0B8428EC-2472-E542-A06A-DD96E4968E4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51235" y="6432553"/>
            <a:ext cx="235373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/>
            <a:r>
              <a:rPr lang="en-US" altLang="en-US" sz="900" b="1">
                <a:solidFill>
                  <a:srgbClr val="595959"/>
                </a:solidFill>
                <a:latin typeface="Arial" panose="020B0604020202020204" pitchFamily="34" charset="0"/>
                <a:sym typeface="Calibri" panose="020F0502020204030204" pitchFamily="34" charset="0"/>
              </a:rPr>
              <a:t>Confidential and Proprietary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34" r:id="rId1"/>
    <p:sldLayoutId id="2147485035" r:id="rId2"/>
    <p:sldLayoutId id="2147485036" r:id="rId3"/>
    <p:sldLayoutId id="2147485037" r:id="rId4"/>
  </p:sldLayoutIdLst>
  <p:transition spd="med"/>
  <p:hf sldNum="0" hdr="0" dt="0"/>
  <p:txStyles>
    <p:titleStyle>
      <a:lvl1pPr algn="l" defTabSz="912813" rtl="0" eaLnBrk="0" fontAlgn="base" hangingPunct="0">
        <a:spcBef>
          <a:spcPct val="0"/>
        </a:spcBef>
        <a:spcAft>
          <a:spcPct val="0"/>
        </a:spcAft>
        <a:defRPr sz="2400">
          <a:solidFill>
            <a:srgbClr val="0070C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1pPr>
      <a:lvl2pPr algn="l" defTabSz="912813" rtl="0" eaLnBrk="0" fontAlgn="base" hangingPunct="0">
        <a:spcBef>
          <a:spcPct val="0"/>
        </a:spcBef>
        <a:spcAft>
          <a:spcPct val="0"/>
        </a:spcAft>
        <a:defRPr sz="2400">
          <a:solidFill>
            <a:srgbClr val="0070C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2pPr>
      <a:lvl3pPr algn="l" defTabSz="912813" rtl="0" eaLnBrk="0" fontAlgn="base" hangingPunct="0">
        <a:spcBef>
          <a:spcPct val="0"/>
        </a:spcBef>
        <a:spcAft>
          <a:spcPct val="0"/>
        </a:spcAft>
        <a:defRPr sz="2400">
          <a:solidFill>
            <a:srgbClr val="0070C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3pPr>
      <a:lvl4pPr algn="l" defTabSz="912813" rtl="0" eaLnBrk="0" fontAlgn="base" hangingPunct="0">
        <a:spcBef>
          <a:spcPct val="0"/>
        </a:spcBef>
        <a:spcAft>
          <a:spcPct val="0"/>
        </a:spcAft>
        <a:defRPr sz="2400">
          <a:solidFill>
            <a:srgbClr val="0070C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4pPr>
      <a:lvl5pPr algn="l" defTabSz="912813" rtl="0" eaLnBrk="0" fontAlgn="base" hangingPunct="0">
        <a:spcBef>
          <a:spcPct val="0"/>
        </a:spcBef>
        <a:spcAft>
          <a:spcPct val="0"/>
        </a:spcAft>
        <a:defRPr sz="2400">
          <a:solidFill>
            <a:srgbClr val="0070C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5pPr>
      <a:lvl6pPr marL="0" marR="0" indent="0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9" b="1" i="0" u="none" strike="noStrike" cap="none" spc="0" baseline="0">
          <a:ln>
            <a:noFill/>
          </a:ln>
          <a:solidFill>
            <a:srgbClr val="1F497D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9" b="1" i="0" u="none" strike="noStrike" cap="none" spc="0" baseline="0">
          <a:ln>
            <a:noFill/>
          </a:ln>
          <a:solidFill>
            <a:srgbClr val="1F497D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9" b="1" i="0" u="none" strike="noStrike" cap="none" spc="0" baseline="0">
          <a:ln>
            <a:noFill/>
          </a:ln>
          <a:solidFill>
            <a:srgbClr val="1F497D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9" b="1" i="0" u="none" strike="noStrike" cap="none" spc="0" baseline="0">
          <a:ln>
            <a:noFill/>
          </a:ln>
          <a:solidFill>
            <a:srgbClr val="1F497D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indent="-342900" algn="l" defTabSz="912813" rtl="0" eaLnBrk="0" fontAlgn="base" hangingPunct="0">
        <a:spcBef>
          <a:spcPts val="1200"/>
        </a:spcBef>
        <a:spcAft>
          <a:spcPct val="0"/>
        </a:spcAft>
        <a:buClr>
          <a:srgbClr val="002060"/>
        </a:buClr>
        <a:buSzPct val="90000"/>
        <a:buFont typeface="Arial" panose="020B0604020202020204" pitchFamily="34" charset="0"/>
        <a:defRPr sz="1600" b="1">
          <a:solidFill>
            <a:srgbClr val="00000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1pPr>
      <a:lvl2pPr marL="161925" indent="-161925" algn="l" defTabSz="912813" rtl="0" eaLnBrk="0" fontAlgn="base" hangingPunct="0">
        <a:spcBef>
          <a:spcPts val="600"/>
        </a:spcBef>
        <a:spcAft>
          <a:spcPct val="0"/>
        </a:spcAft>
        <a:buSzPct val="100000"/>
        <a:buFont typeface="Arial" panose="020B0604020202020204" pitchFamily="34" charset="0"/>
        <a:buChar char="•"/>
        <a:defRPr sz="1400">
          <a:solidFill>
            <a:srgbClr val="000000"/>
          </a:solidFill>
          <a:latin typeface="+mn-lt"/>
          <a:ea typeface="ＭＳ Ｐゴシック" charset="0"/>
          <a:cs typeface="+mn-cs"/>
          <a:sym typeface="Calibri" panose="020F0502020204030204" pitchFamily="34" charset="0"/>
        </a:defRPr>
      </a:lvl2pPr>
      <a:lvl3pPr marL="438150" indent="-212725" algn="l" defTabSz="912813" rtl="0" eaLnBrk="0" fontAlgn="base" hangingPunct="0">
        <a:spcBef>
          <a:spcPts val="300"/>
        </a:spcBef>
        <a:spcAft>
          <a:spcPct val="0"/>
        </a:spcAft>
        <a:buSzPct val="100000"/>
        <a:buFont typeface="Arial" panose="020B0604020202020204" pitchFamily="34" charset="0"/>
        <a:buChar char="–"/>
        <a:defRPr sz="1400">
          <a:solidFill>
            <a:srgbClr val="000000"/>
          </a:solidFill>
          <a:latin typeface="+mn-lt"/>
          <a:ea typeface="ＭＳ Ｐゴシック" charset="0"/>
          <a:cs typeface="+mn-cs"/>
          <a:sym typeface="Calibri" panose="020F0502020204030204" pitchFamily="34" charset="0"/>
        </a:defRPr>
      </a:lvl3pPr>
      <a:lvl4pPr marL="684213" indent="-122238" algn="l" defTabSz="912813" rtl="0" eaLnBrk="0" fontAlgn="base" hangingPunct="0">
        <a:spcBef>
          <a:spcPts val="300"/>
        </a:spcBef>
        <a:spcAft>
          <a:spcPct val="0"/>
        </a:spcAft>
        <a:buClr>
          <a:srgbClr val="0D0D0D"/>
        </a:buClr>
        <a:buSzPct val="100000"/>
        <a:buFont typeface="Arial" panose="020B0604020202020204" pitchFamily="34" charset="0"/>
        <a:buChar char="•"/>
        <a:defRPr sz="1200">
          <a:solidFill>
            <a:srgbClr val="000000"/>
          </a:solidFill>
          <a:latin typeface="+mn-lt"/>
          <a:ea typeface="ＭＳ Ｐゴシック" charset="0"/>
          <a:cs typeface="+mn-cs"/>
          <a:sym typeface="Calibri" panose="020F0502020204030204" pitchFamily="34" charset="0"/>
        </a:defRPr>
      </a:lvl4pPr>
      <a:lvl5pPr marL="998538" indent="-161925" algn="l" defTabSz="912813" rtl="0" eaLnBrk="0" fontAlgn="base" hangingPunct="0">
        <a:spcBef>
          <a:spcPts val="300"/>
        </a:spcBef>
        <a:spcAft>
          <a:spcPct val="0"/>
        </a:spcAft>
        <a:buClr>
          <a:schemeClr val="tx1"/>
        </a:buClr>
        <a:buSzPct val="100000"/>
        <a:buFont typeface="Arial" panose="020B0604020202020204" pitchFamily="34" charset="0"/>
        <a:buChar char="»"/>
        <a:defRPr sz="1200">
          <a:solidFill>
            <a:srgbClr val="000000"/>
          </a:solidFill>
          <a:latin typeface="+mn-lt"/>
          <a:ea typeface="ＭＳ Ｐゴシック" charset="0"/>
          <a:cs typeface="+mn-cs"/>
          <a:sym typeface="Calibri" panose="020F0502020204030204" pitchFamily="34" charset="0"/>
        </a:defRPr>
      </a:lvl5pPr>
      <a:lvl6pPr marL="1767655" marR="0" indent="-160696" algn="l" defTabSz="914179" rtl="0" latinLnBrk="0">
        <a:lnSpc>
          <a:spcPct val="100000"/>
        </a:lnSpc>
        <a:spcBef>
          <a:spcPts val="562"/>
        </a:spcBef>
        <a:spcAft>
          <a:spcPts val="0"/>
        </a:spcAft>
        <a:buClr>
          <a:srgbClr val="002060"/>
        </a:buClr>
        <a:buSzPct val="100000"/>
        <a:buFont typeface="Arial"/>
        <a:buChar char="•"/>
        <a:tabLst/>
        <a:defRPr sz="140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2089045" marR="0" indent="-160696" algn="l" defTabSz="914179" rtl="0" latinLnBrk="0">
        <a:lnSpc>
          <a:spcPct val="100000"/>
        </a:lnSpc>
        <a:spcBef>
          <a:spcPts val="562"/>
        </a:spcBef>
        <a:spcAft>
          <a:spcPts val="0"/>
        </a:spcAft>
        <a:buClr>
          <a:srgbClr val="002060"/>
        </a:buClr>
        <a:buSzPct val="100000"/>
        <a:buFont typeface="Arial"/>
        <a:buChar char="•"/>
        <a:tabLst/>
        <a:defRPr sz="140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2410438" marR="0" indent="-160696" algn="l" defTabSz="914179" rtl="0" latinLnBrk="0">
        <a:lnSpc>
          <a:spcPct val="100000"/>
        </a:lnSpc>
        <a:spcBef>
          <a:spcPts val="562"/>
        </a:spcBef>
        <a:spcAft>
          <a:spcPts val="0"/>
        </a:spcAft>
        <a:buClr>
          <a:srgbClr val="002060"/>
        </a:buClr>
        <a:buSzPct val="100000"/>
        <a:buFont typeface="Arial"/>
        <a:buChar char="•"/>
        <a:tabLst/>
        <a:defRPr sz="140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2731827" marR="0" indent="-160696" algn="l" defTabSz="914179" rtl="0" latinLnBrk="0">
        <a:lnSpc>
          <a:spcPct val="100000"/>
        </a:lnSpc>
        <a:spcBef>
          <a:spcPts val="562"/>
        </a:spcBef>
        <a:spcAft>
          <a:spcPts val="0"/>
        </a:spcAft>
        <a:buClr>
          <a:srgbClr val="002060"/>
        </a:buClr>
        <a:buSzPct val="100000"/>
        <a:buFont typeface="Arial"/>
        <a:buChar char="•"/>
        <a:tabLst/>
        <a:defRPr sz="140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321391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642783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964174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285565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1606959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1928348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2249741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2571133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תמונה 2" descr="תמונה 2">
            <a:extLst>
              <a:ext uri="{FF2B5EF4-FFF2-40B4-BE49-F238E27FC236}">
                <a16:creationId xmlns:a16="http://schemas.microsoft.com/office/drawing/2014/main" id="{F95AC61E-0931-F249-A765-6E178AA85D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0300" y="6243641"/>
            <a:ext cx="1727200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52227" name="Body Level One…">
            <a:extLst>
              <a:ext uri="{FF2B5EF4-FFF2-40B4-BE49-F238E27FC236}">
                <a16:creationId xmlns:a16="http://schemas.microsoft.com/office/drawing/2014/main" id="{C0E8B85C-227F-FD48-B0A2-F4133DAD93E1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09600" y="1419225"/>
            <a:ext cx="10972800" cy="473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65010" tIns="65010" rIns="65010" bIns="650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>
                <a:sym typeface="Calibri" panose="020F0502020204030204" pitchFamily="34" charset="0"/>
              </a:rPr>
              <a:t>Body Level One</a:t>
            </a:r>
          </a:p>
          <a:p>
            <a:pPr lvl="1"/>
            <a:r>
              <a:rPr lang="en-GB" altLang="en-US">
                <a:sym typeface="Calibri" panose="020F0502020204030204" pitchFamily="34" charset="0"/>
              </a:rPr>
              <a:t>Body Level Two</a:t>
            </a:r>
          </a:p>
          <a:p>
            <a:pPr lvl="2"/>
            <a:r>
              <a:rPr lang="en-GB" altLang="en-US">
                <a:sym typeface="Calibri" panose="020F0502020204030204" pitchFamily="34" charset="0"/>
              </a:rPr>
              <a:t>Body Level Three</a:t>
            </a:r>
          </a:p>
          <a:p>
            <a:pPr lvl="3"/>
            <a:r>
              <a:rPr lang="en-GB" altLang="en-US">
                <a:sym typeface="Calibri" panose="020F0502020204030204" pitchFamily="34" charset="0"/>
              </a:rPr>
              <a:t>Body Level Four</a:t>
            </a:r>
          </a:p>
          <a:p>
            <a:pPr lvl="4"/>
            <a:r>
              <a:rPr lang="en-GB" altLang="en-US">
                <a:sym typeface="Calibri" panose="020F0502020204030204" pitchFamily="34" charset="0"/>
              </a:rPr>
              <a:t>Body Level Fiv</a:t>
            </a:r>
            <a:r>
              <a:rPr lang="en-US" altLang="en-US">
                <a:sym typeface="Calibri" panose="020F0502020204030204" pitchFamily="34" charset="0"/>
              </a:rPr>
              <a:t>e</a:t>
            </a:r>
            <a:endParaRPr lang="en-GB" altLang="en-US">
              <a:sym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E39EDBD-3BA8-4542-8032-09024BB333CA}"/>
              </a:ext>
            </a:extLst>
          </p:cNvPr>
          <p:cNvSpPr/>
          <p:nvPr userDrawn="1"/>
        </p:nvSpPr>
        <p:spPr>
          <a:xfrm>
            <a:off x="-1" y="6775096"/>
            <a:ext cx="12192000" cy="98829"/>
          </a:xfrm>
          <a:prstGeom prst="rect">
            <a:avLst/>
          </a:prstGeom>
          <a:solidFill>
            <a:srgbClr val="BFBFBF"/>
          </a:solidFill>
          <a:ln w="635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none" lIns="45718" tIns="45718" rIns="45718" bIns="45718" spcCol="38100" anchor="ctr"/>
          <a:lstStyle/>
          <a:p>
            <a:pPr defTabSz="914367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800" kern="0" dirty="0">
              <a:solidFill>
                <a:srgbClr val="000000"/>
              </a:solidFill>
              <a:latin typeface="Arial"/>
              <a:ea typeface="+mn-ea"/>
              <a:sym typeface="Calibri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9AF8822-D196-0D47-A07C-E54CB7ADF1AB}"/>
              </a:ext>
            </a:extLst>
          </p:cNvPr>
          <p:cNvCxnSpPr/>
          <p:nvPr userDrawn="1"/>
        </p:nvCxnSpPr>
        <p:spPr>
          <a:xfrm>
            <a:off x="622308" y="1091406"/>
            <a:ext cx="10972800" cy="0"/>
          </a:xfrm>
          <a:prstGeom prst="line">
            <a:avLst/>
          </a:prstGeom>
          <a:noFill/>
          <a:ln w="15875" cap="flat">
            <a:solidFill>
              <a:srgbClr val="0070C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3782" name="Footer Placeholder 20">
            <a:extLst>
              <a:ext uri="{FF2B5EF4-FFF2-40B4-BE49-F238E27FC236}">
                <a16:creationId xmlns:a16="http://schemas.microsoft.com/office/drawing/2014/main" id="{CCC8460F-8CC8-8140-AD80-44C1AE6A25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auto">
          <a:xfrm>
            <a:off x="609600" y="6313491"/>
            <a:ext cx="614891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>
            <a:lvl1pPr defTabSz="912813" hangingPunct="0">
              <a:defRPr sz="1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  <a:sym typeface="Calibri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2231" name="Title Text">
            <a:extLst>
              <a:ext uri="{FF2B5EF4-FFF2-40B4-BE49-F238E27FC236}">
                <a16:creationId xmlns:a16="http://schemas.microsoft.com/office/drawing/2014/main" id="{2686E0D0-11E1-1749-B27B-E96FCDD93A81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09600" y="19053"/>
            <a:ext cx="10972800" cy="112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65010" tIns="65010" rIns="65010" bIns="6501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>
                <a:sym typeface="Calibri" panose="020F0502020204030204" pitchFamily="34" charset="0"/>
              </a:rPr>
              <a:t>Title </a:t>
            </a:r>
            <a:r>
              <a:rPr lang="en-US" altLang="en-US">
                <a:sym typeface="Calibri" panose="020F0502020204030204" pitchFamily="34" charset="0"/>
              </a:rPr>
              <a:t>t</a:t>
            </a:r>
            <a:r>
              <a:rPr lang="en-GB" altLang="en-US">
                <a:sym typeface="Calibri" panose="020F0502020204030204" pitchFamily="34" charset="0"/>
              </a:rPr>
              <a:t>ext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59E9EDB-1ED3-E84A-8063-9CB304E2E0AD}"/>
              </a:ext>
            </a:extLst>
          </p:cNvPr>
          <p:cNvSpPr txBox="1"/>
          <p:nvPr userDrawn="1"/>
        </p:nvSpPr>
        <p:spPr>
          <a:xfrm>
            <a:off x="11225625" y="6210804"/>
            <a:ext cx="489099" cy="2698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65023" tIns="65023" rIns="65023" bIns="65023" spcCol="38100">
            <a:spAutoFit/>
          </a:bodyPr>
          <a:lstStyle/>
          <a:p>
            <a:pPr algn="r" defTabSz="1300480" fontAlgn="auto" hangingPunct="0">
              <a:spcBef>
                <a:spcPts val="0"/>
              </a:spcBef>
              <a:spcAft>
                <a:spcPts val="0"/>
              </a:spcAft>
              <a:defRPr/>
            </a:pPr>
            <a:fld id="{5643527E-8D58-C84A-8A3A-56F192C9435F}" type="slidenum">
              <a:rPr lang="en-US" sz="900" ker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ea typeface="+mn-ea"/>
                <a:sym typeface="Calibri"/>
              </a:rPr>
              <a:pPr algn="r" defTabSz="130048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kern="0" dirty="0">
              <a:solidFill>
                <a:srgbClr val="000000">
                  <a:lumMod val="65000"/>
                  <a:lumOff val="35000"/>
                </a:srgbClr>
              </a:solidFill>
              <a:latin typeface="Arial"/>
              <a:ea typeface="+mn-ea"/>
              <a:sym typeface="Calibri"/>
            </a:endParaRPr>
          </a:p>
        </p:txBody>
      </p:sp>
      <p:sp>
        <p:nvSpPr>
          <p:cNvPr id="52233" name="Rectangle 1">
            <a:extLst>
              <a:ext uri="{FF2B5EF4-FFF2-40B4-BE49-F238E27FC236}">
                <a16:creationId xmlns:a16="http://schemas.microsoft.com/office/drawing/2014/main" id="{9BC01AE6-EEF5-C949-8B28-2BD72B63142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51235" y="6432553"/>
            <a:ext cx="235373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>
            <a:lvl1pPr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/>
            <a:r>
              <a:rPr lang="en-US" altLang="en-US" sz="900" b="1">
                <a:solidFill>
                  <a:srgbClr val="595959"/>
                </a:solidFill>
                <a:latin typeface="Arial" panose="020B0604020202020204" pitchFamily="34" charset="0"/>
                <a:sym typeface="Calibri" panose="020F0502020204030204" pitchFamily="34" charset="0"/>
              </a:rPr>
              <a:t>Confidential and Proprietary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38" r:id="rId1"/>
    <p:sldLayoutId id="2147485039" r:id="rId2"/>
    <p:sldLayoutId id="2147485040" r:id="rId3"/>
    <p:sldLayoutId id="2147485041" r:id="rId4"/>
  </p:sldLayoutIdLst>
  <p:transition spd="med"/>
  <p:hf sldNum="0" hdr="0" dt="0"/>
  <p:txStyles>
    <p:titleStyle>
      <a:lvl1pPr algn="l" defTabSz="912813" rtl="0" eaLnBrk="0" fontAlgn="base" hangingPunct="0">
        <a:spcBef>
          <a:spcPct val="0"/>
        </a:spcBef>
        <a:spcAft>
          <a:spcPct val="0"/>
        </a:spcAft>
        <a:defRPr sz="2400">
          <a:solidFill>
            <a:srgbClr val="0070C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1pPr>
      <a:lvl2pPr algn="l" defTabSz="912813" rtl="0" eaLnBrk="0" fontAlgn="base" hangingPunct="0">
        <a:spcBef>
          <a:spcPct val="0"/>
        </a:spcBef>
        <a:spcAft>
          <a:spcPct val="0"/>
        </a:spcAft>
        <a:defRPr sz="2400">
          <a:solidFill>
            <a:srgbClr val="0070C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2pPr>
      <a:lvl3pPr algn="l" defTabSz="912813" rtl="0" eaLnBrk="0" fontAlgn="base" hangingPunct="0">
        <a:spcBef>
          <a:spcPct val="0"/>
        </a:spcBef>
        <a:spcAft>
          <a:spcPct val="0"/>
        </a:spcAft>
        <a:defRPr sz="2400">
          <a:solidFill>
            <a:srgbClr val="0070C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3pPr>
      <a:lvl4pPr algn="l" defTabSz="912813" rtl="0" eaLnBrk="0" fontAlgn="base" hangingPunct="0">
        <a:spcBef>
          <a:spcPct val="0"/>
        </a:spcBef>
        <a:spcAft>
          <a:spcPct val="0"/>
        </a:spcAft>
        <a:defRPr sz="2400">
          <a:solidFill>
            <a:srgbClr val="0070C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4pPr>
      <a:lvl5pPr algn="l" defTabSz="912813" rtl="0" eaLnBrk="0" fontAlgn="base" hangingPunct="0">
        <a:spcBef>
          <a:spcPct val="0"/>
        </a:spcBef>
        <a:spcAft>
          <a:spcPct val="0"/>
        </a:spcAft>
        <a:defRPr sz="2400">
          <a:solidFill>
            <a:srgbClr val="0070C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5pPr>
      <a:lvl6pPr marL="0" marR="0" indent="0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9" b="1" i="0" u="none" strike="noStrike" cap="none" spc="0" baseline="0">
          <a:ln>
            <a:noFill/>
          </a:ln>
          <a:solidFill>
            <a:srgbClr val="1F497D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9" b="1" i="0" u="none" strike="noStrike" cap="none" spc="0" baseline="0">
          <a:ln>
            <a:noFill/>
          </a:ln>
          <a:solidFill>
            <a:srgbClr val="1F497D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9" b="1" i="0" u="none" strike="noStrike" cap="none" spc="0" baseline="0">
          <a:ln>
            <a:noFill/>
          </a:ln>
          <a:solidFill>
            <a:srgbClr val="1F497D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9" b="1" i="0" u="none" strike="noStrike" cap="none" spc="0" baseline="0">
          <a:ln>
            <a:noFill/>
          </a:ln>
          <a:solidFill>
            <a:srgbClr val="1F497D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indent="-342900" algn="l" defTabSz="912813" rtl="0" eaLnBrk="0" fontAlgn="base" hangingPunct="0">
        <a:spcBef>
          <a:spcPts val="1200"/>
        </a:spcBef>
        <a:spcAft>
          <a:spcPct val="0"/>
        </a:spcAft>
        <a:buClr>
          <a:srgbClr val="002060"/>
        </a:buClr>
        <a:buSzPct val="90000"/>
        <a:buFont typeface="Arial" panose="020B0604020202020204" pitchFamily="34" charset="0"/>
        <a:defRPr sz="1600" b="1">
          <a:solidFill>
            <a:srgbClr val="000000"/>
          </a:solidFill>
          <a:latin typeface="+mn-lt"/>
          <a:ea typeface="ＭＳ Ｐゴシック" charset="0"/>
          <a:cs typeface="ＭＳ Ｐゴシック" charset="0"/>
          <a:sym typeface="Calibri" panose="020F0502020204030204" pitchFamily="34" charset="0"/>
        </a:defRPr>
      </a:lvl1pPr>
      <a:lvl2pPr marL="161925" indent="-161925" algn="l" defTabSz="912813" rtl="0" eaLnBrk="0" fontAlgn="base" hangingPunct="0">
        <a:spcBef>
          <a:spcPts val="600"/>
        </a:spcBef>
        <a:spcAft>
          <a:spcPct val="0"/>
        </a:spcAft>
        <a:buSzPct val="100000"/>
        <a:buFont typeface="Arial" panose="020B0604020202020204" pitchFamily="34" charset="0"/>
        <a:buChar char="•"/>
        <a:defRPr sz="1400">
          <a:solidFill>
            <a:srgbClr val="000000"/>
          </a:solidFill>
          <a:latin typeface="+mn-lt"/>
          <a:ea typeface="ＭＳ Ｐゴシック" charset="0"/>
          <a:cs typeface="+mn-cs"/>
          <a:sym typeface="Calibri" panose="020F0502020204030204" pitchFamily="34" charset="0"/>
        </a:defRPr>
      </a:lvl2pPr>
      <a:lvl3pPr marL="438150" indent="-212725" algn="l" defTabSz="912813" rtl="0" eaLnBrk="0" fontAlgn="base" hangingPunct="0">
        <a:spcBef>
          <a:spcPts val="300"/>
        </a:spcBef>
        <a:spcAft>
          <a:spcPct val="0"/>
        </a:spcAft>
        <a:buSzPct val="100000"/>
        <a:buFont typeface="Arial" panose="020B0604020202020204" pitchFamily="34" charset="0"/>
        <a:buChar char="–"/>
        <a:defRPr sz="1400">
          <a:solidFill>
            <a:srgbClr val="000000"/>
          </a:solidFill>
          <a:latin typeface="+mn-lt"/>
          <a:ea typeface="ＭＳ Ｐゴシック" charset="0"/>
          <a:cs typeface="+mn-cs"/>
          <a:sym typeface="Calibri" panose="020F0502020204030204" pitchFamily="34" charset="0"/>
        </a:defRPr>
      </a:lvl3pPr>
      <a:lvl4pPr marL="684213" indent="-122238" algn="l" defTabSz="912813" rtl="0" eaLnBrk="0" fontAlgn="base" hangingPunct="0">
        <a:spcBef>
          <a:spcPts val="300"/>
        </a:spcBef>
        <a:spcAft>
          <a:spcPct val="0"/>
        </a:spcAft>
        <a:buClr>
          <a:srgbClr val="0D0D0D"/>
        </a:buClr>
        <a:buSzPct val="100000"/>
        <a:buFont typeface="Arial" panose="020B0604020202020204" pitchFamily="34" charset="0"/>
        <a:buChar char="•"/>
        <a:defRPr sz="1200">
          <a:solidFill>
            <a:srgbClr val="000000"/>
          </a:solidFill>
          <a:latin typeface="+mn-lt"/>
          <a:ea typeface="ＭＳ Ｐゴシック" charset="0"/>
          <a:cs typeface="+mn-cs"/>
          <a:sym typeface="Calibri" panose="020F0502020204030204" pitchFamily="34" charset="0"/>
        </a:defRPr>
      </a:lvl4pPr>
      <a:lvl5pPr marL="998538" indent="-161925" algn="l" defTabSz="912813" rtl="0" eaLnBrk="0" fontAlgn="base" hangingPunct="0">
        <a:spcBef>
          <a:spcPts val="300"/>
        </a:spcBef>
        <a:spcAft>
          <a:spcPct val="0"/>
        </a:spcAft>
        <a:buClr>
          <a:schemeClr val="tx1"/>
        </a:buClr>
        <a:buSzPct val="100000"/>
        <a:buFont typeface="Arial" panose="020B0604020202020204" pitchFamily="34" charset="0"/>
        <a:buChar char="»"/>
        <a:defRPr sz="1200">
          <a:solidFill>
            <a:srgbClr val="000000"/>
          </a:solidFill>
          <a:latin typeface="+mn-lt"/>
          <a:ea typeface="ＭＳ Ｐゴシック" charset="0"/>
          <a:cs typeface="+mn-cs"/>
          <a:sym typeface="Calibri" panose="020F0502020204030204" pitchFamily="34" charset="0"/>
        </a:defRPr>
      </a:lvl5pPr>
      <a:lvl6pPr marL="1767655" marR="0" indent="-160696" algn="l" defTabSz="914179" rtl="0" latinLnBrk="0">
        <a:lnSpc>
          <a:spcPct val="100000"/>
        </a:lnSpc>
        <a:spcBef>
          <a:spcPts val="562"/>
        </a:spcBef>
        <a:spcAft>
          <a:spcPts val="0"/>
        </a:spcAft>
        <a:buClr>
          <a:srgbClr val="002060"/>
        </a:buClr>
        <a:buSzPct val="100000"/>
        <a:buFont typeface="Arial"/>
        <a:buChar char="•"/>
        <a:tabLst/>
        <a:defRPr sz="140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2089045" marR="0" indent="-160696" algn="l" defTabSz="914179" rtl="0" latinLnBrk="0">
        <a:lnSpc>
          <a:spcPct val="100000"/>
        </a:lnSpc>
        <a:spcBef>
          <a:spcPts val="562"/>
        </a:spcBef>
        <a:spcAft>
          <a:spcPts val="0"/>
        </a:spcAft>
        <a:buClr>
          <a:srgbClr val="002060"/>
        </a:buClr>
        <a:buSzPct val="100000"/>
        <a:buFont typeface="Arial"/>
        <a:buChar char="•"/>
        <a:tabLst/>
        <a:defRPr sz="140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2410438" marR="0" indent="-160696" algn="l" defTabSz="914179" rtl="0" latinLnBrk="0">
        <a:lnSpc>
          <a:spcPct val="100000"/>
        </a:lnSpc>
        <a:spcBef>
          <a:spcPts val="562"/>
        </a:spcBef>
        <a:spcAft>
          <a:spcPts val="0"/>
        </a:spcAft>
        <a:buClr>
          <a:srgbClr val="002060"/>
        </a:buClr>
        <a:buSzPct val="100000"/>
        <a:buFont typeface="Arial"/>
        <a:buChar char="•"/>
        <a:tabLst/>
        <a:defRPr sz="140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2731827" marR="0" indent="-160696" algn="l" defTabSz="914179" rtl="0" latinLnBrk="0">
        <a:lnSpc>
          <a:spcPct val="100000"/>
        </a:lnSpc>
        <a:spcBef>
          <a:spcPts val="562"/>
        </a:spcBef>
        <a:spcAft>
          <a:spcPts val="0"/>
        </a:spcAft>
        <a:buClr>
          <a:srgbClr val="002060"/>
        </a:buClr>
        <a:buSzPct val="100000"/>
        <a:buFont typeface="Arial"/>
        <a:buChar char="•"/>
        <a:tabLst/>
        <a:defRPr sz="1406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321391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642783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964174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285565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1606959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1928348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2249741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2571133" algn="l" defTabSz="91417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87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3512" y="365125"/>
            <a:ext cx="11357810" cy="1020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3512" y="1482291"/>
            <a:ext cx="11357810" cy="4694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1164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95" r:id="rId1"/>
    <p:sldLayoutId id="2147485096" r:id="rId2"/>
    <p:sldLayoutId id="2147485097" r:id="rId3"/>
    <p:sldLayoutId id="2147485098" r:id="rId4"/>
    <p:sldLayoutId id="2147485099" r:id="rId5"/>
    <p:sldLayoutId id="2147485100" r:id="rId6"/>
    <p:sldLayoutId id="2147485101" r:id="rId7"/>
    <p:sldLayoutId id="2147485102" r:id="rId8"/>
    <p:sldLayoutId id="2147485103" r:id="rId9"/>
    <p:sldLayoutId id="2147485104" r:id="rId10"/>
    <p:sldLayoutId id="2147485105" r:id="rId11"/>
    <p:sldLayoutId id="2147485106" r:id="rId12"/>
    <p:sldLayoutId id="2147485107" r:id="rId13"/>
    <p:sldLayoutId id="2147485108" r:id="rId14"/>
    <p:sldLayoutId id="2147485109" r:id="rId15"/>
    <p:sldLayoutId id="2147485110" r:id="rId16"/>
    <p:sldLayoutId id="2147485111" r:id="rId17"/>
    <p:sldLayoutId id="2147485112" r:id="rId18"/>
    <p:sldLayoutId id="2147485113" r:id="rId19"/>
    <p:sldLayoutId id="2147485114" r:id="rId20"/>
    <p:sldLayoutId id="2147485115" r:id="rId21"/>
    <p:sldLayoutId id="2147485116" r:id="rId22"/>
    <p:sldLayoutId id="2147485117" r:id="rId23"/>
    <p:sldLayoutId id="2147485118" r:id="rId24"/>
    <p:sldLayoutId id="2147485119" r:id="rId25"/>
    <p:sldLayoutId id="2147485120" r:id="rId26"/>
    <p:sldLayoutId id="2147485121" r:id="rId27"/>
    <p:sldLayoutId id="2147485122" r:id="rId28"/>
    <p:sldLayoutId id="2147485123" r:id="rId29"/>
    <p:sldLayoutId id="2147485124" r:id="rId30"/>
    <p:sldLayoutId id="2147485125" r:id="rId31"/>
    <p:sldLayoutId id="2147485126" r:id="rId32"/>
    <p:sldLayoutId id="2147485127" r:id="rId33"/>
    <p:sldLayoutId id="2147485128" r:id="rId34"/>
    <p:sldLayoutId id="2147485129" r:id="rId35"/>
    <p:sldLayoutId id="2147485130" r:id="rId36"/>
    <p:sldLayoutId id="2147485131" r:id="rId37"/>
    <p:sldLayoutId id="2147485132" r:id="rId38"/>
    <p:sldLayoutId id="2147485133" r:id="rId39"/>
    <p:sldLayoutId id="2147485134" r:id="rId40"/>
    <p:sldLayoutId id="2147485135" r:id="rId41"/>
    <p:sldLayoutId id="2147485136" r:id="rId4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3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5"/>
        </a:buClr>
        <a:buFont typeface="Arial" panose="020B0604020202020204" pitchFamily="34" charset="0"/>
        <a:buChar char="•"/>
        <a:defRPr sz="11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3512" y="365125"/>
            <a:ext cx="11357810" cy="1020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3512" y="1482291"/>
            <a:ext cx="11357810" cy="4694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2228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38" r:id="rId1"/>
    <p:sldLayoutId id="2147485139" r:id="rId2"/>
    <p:sldLayoutId id="2147485140" r:id="rId3"/>
    <p:sldLayoutId id="2147485141" r:id="rId4"/>
    <p:sldLayoutId id="2147485142" r:id="rId5"/>
    <p:sldLayoutId id="2147485143" r:id="rId6"/>
    <p:sldLayoutId id="2147485144" r:id="rId7"/>
    <p:sldLayoutId id="2147485145" r:id="rId8"/>
    <p:sldLayoutId id="2147485146" r:id="rId9"/>
    <p:sldLayoutId id="2147485147" r:id="rId10"/>
    <p:sldLayoutId id="2147485148" r:id="rId11"/>
    <p:sldLayoutId id="2147485149" r:id="rId12"/>
    <p:sldLayoutId id="2147485150" r:id="rId13"/>
    <p:sldLayoutId id="2147485151" r:id="rId14"/>
    <p:sldLayoutId id="2147485152" r:id="rId15"/>
    <p:sldLayoutId id="2147485153" r:id="rId16"/>
    <p:sldLayoutId id="2147485154" r:id="rId17"/>
    <p:sldLayoutId id="2147485155" r:id="rId18"/>
    <p:sldLayoutId id="2147485156" r:id="rId19"/>
    <p:sldLayoutId id="2147485157" r:id="rId20"/>
    <p:sldLayoutId id="2147485158" r:id="rId21"/>
    <p:sldLayoutId id="2147485159" r:id="rId22"/>
    <p:sldLayoutId id="2147485160" r:id="rId23"/>
    <p:sldLayoutId id="2147485161" r:id="rId24"/>
    <p:sldLayoutId id="2147485162" r:id="rId25"/>
    <p:sldLayoutId id="2147485163" r:id="rId26"/>
    <p:sldLayoutId id="2147485164" r:id="rId27"/>
    <p:sldLayoutId id="2147485165" r:id="rId28"/>
    <p:sldLayoutId id="2147485166" r:id="rId29"/>
    <p:sldLayoutId id="2147485167" r:id="rId30"/>
    <p:sldLayoutId id="2147485168" r:id="rId31"/>
    <p:sldLayoutId id="2147485169" r:id="rId32"/>
    <p:sldLayoutId id="2147485170" r:id="rId33"/>
    <p:sldLayoutId id="2147485171" r:id="rId34"/>
    <p:sldLayoutId id="2147485172" r:id="rId35"/>
    <p:sldLayoutId id="2147485173" r:id="rId36"/>
    <p:sldLayoutId id="2147485174" r:id="rId37"/>
    <p:sldLayoutId id="2147485175" r:id="rId38"/>
    <p:sldLayoutId id="2147485176" r:id="rId39"/>
    <p:sldLayoutId id="2147485177" r:id="rId40"/>
    <p:sldLayoutId id="2147485178" r:id="rId41"/>
    <p:sldLayoutId id="2147485179" r:id="rId42"/>
    <p:sldLayoutId id="2147485180" r:id="rId4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3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5"/>
        </a:buClr>
        <a:buFont typeface="Arial" panose="020B0604020202020204" pitchFamily="34" charset="0"/>
        <a:buChar char="•"/>
        <a:defRPr sz="11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83AA095-6580-0B44-88A6-3A4F20C5A09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2D1405F-EDDC-F443-B64A-3839B4BAEEE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9DA121-E8FD-0748-8B42-D6B1B62529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rgbClr val="898989"/>
                </a:solidFill>
              </a:defRPr>
            </a:lvl1pPr>
          </a:lstStyle>
          <a:p>
            <a:fld id="{58B015F1-35DA-6643-94A5-568701E9BB2E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C74C3-1145-864A-8C93-A9E3C7BE6D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8628C-F1D8-DE48-8AFB-958E69643F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898989"/>
                </a:solidFill>
              </a:defRPr>
            </a:lvl1pPr>
          </a:lstStyle>
          <a:p>
            <a:fld id="{B224C4B2-B5BB-524D-A9DA-CA0501159AA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10233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36" r:id="rId1"/>
    <p:sldLayoutId id="2147485237" r:id="rId2"/>
    <p:sldLayoutId id="2147485238" r:id="rId3"/>
    <p:sldLayoutId id="2147485239" r:id="rId4"/>
    <p:sldLayoutId id="2147485240" r:id="rId5"/>
    <p:sldLayoutId id="2147485241" r:id="rId6"/>
    <p:sldLayoutId id="2147485242" r:id="rId7"/>
    <p:sldLayoutId id="2147485243" r:id="rId8"/>
    <p:sldLayoutId id="2147485244" r:id="rId9"/>
    <p:sldLayoutId id="2147485245" r:id="rId10"/>
    <p:sldLayoutId id="2147485246" r:id="rId11"/>
    <p:sldLayoutId id="2147485247" r:id="rId12"/>
    <p:sldLayoutId id="2147485248" r:id="rId13"/>
    <p:sldLayoutId id="2147485249" r:id="rId14"/>
    <p:sldLayoutId id="2147485250" r:id="rId15"/>
  </p:sldLayoutIdLst>
  <p:hf sldNum="0" hdr="0" ftr="0" dt="0"/>
  <p:txStyles>
    <p:titleStyle>
      <a:lvl1pPr algn="ctr" defTabSz="609570" rtl="0" eaLnBrk="0" fontAlgn="base" hangingPunct="0"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609570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609570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609570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609570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609570" algn="ctr" defTabSz="609570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1219139" algn="ctr" defTabSz="609570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828709" algn="ctr" defTabSz="609570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2438278" algn="ctr" defTabSz="609570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457177" indent="-457177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990551" indent="-380982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523923" indent="-304784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2133493" indent="-304784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743063" indent="-304784" algn="l" defTabSz="60957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3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16472EF-3D07-9C4E-B800-EE35A20A9B6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5DE65CF8-7904-6A49-9567-D74F0E49AAF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EC5F64-546D-A246-A17F-E1B24A406D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D5CF89D1-0433-504A-B5CD-2D3D4FF71289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CC1F6-171B-E741-807A-47416626EE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4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28A8A-21CD-DE4E-B679-D65BAE5E99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B85BC66E-2879-584E-8E6F-31743314C2F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51836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52" r:id="rId1"/>
    <p:sldLayoutId id="2147485253" r:id="rId2"/>
    <p:sldLayoutId id="2147485254" r:id="rId3"/>
    <p:sldLayoutId id="2147485255" r:id="rId4"/>
    <p:sldLayoutId id="2147485256" r:id="rId5"/>
    <p:sldLayoutId id="2147485257" r:id="rId6"/>
    <p:sldLayoutId id="2147485258" r:id="rId7"/>
    <p:sldLayoutId id="2147485259" r:id="rId8"/>
    <p:sldLayoutId id="2147485260" r:id="rId9"/>
    <p:sldLayoutId id="2147485261" r:id="rId10"/>
    <p:sldLayoutId id="2147485262" r:id="rId11"/>
  </p:sldLayoutIdLst>
  <p:txStyles>
    <p:titleStyle>
      <a:lvl1pPr algn="ctr" defTabSz="457189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189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377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566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754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891" indent="-342891" algn="l" defTabSz="457189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32" indent="-285744" algn="l" defTabSz="457189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2971" indent="-228594" algn="l" defTabSz="457189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160" indent="-228594" algn="l" defTabSz="457189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349" indent="-228594" algn="l" defTabSz="457189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>
            <a:extLst>
              <a:ext uri="{FF2B5EF4-FFF2-40B4-BE49-F238E27FC236}">
                <a16:creationId xmlns:a16="http://schemas.microsoft.com/office/drawing/2014/main" id="{8554CF85-54E4-7D4C-B39E-65BF1AB9FFB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34436" y="68263"/>
            <a:ext cx="1152313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3315" name="Text Placeholder 2">
            <a:extLst>
              <a:ext uri="{FF2B5EF4-FFF2-40B4-BE49-F238E27FC236}">
                <a16:creationId xmlns:a16="http://schemas.microsoft.com/office/drawing/2014/main" id="{86CF6DD8-2CF3-764A-918A-760F27B2039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34436" y="1316037"/>
            <a:ext cx="1152313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E8E438-9D8A-8744-84B7-1348B44D81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438905"/>
            <a:ext cx="2844800" cy="3667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defTabSz="914377">
              <a:defRPr sz="90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fld id="{7C9E8232-6353-5F4C-9561-72B4DE056145}" type="datetimeFigureOut">
              <a:rPr lang="en-GB" altLang="en-US"/>
              <a:pPr/>
              <a:t>28/10/2024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8930E-971E-5E48-937C-18725DEFEE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438905"/>
            <a:ext cx="3860800" cy="3667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914377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E2552E-7F8F-DD45-B287-70B5474158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438905"/>
            <a:ext cx="2844800" cy="3667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914377">
              <a:defRPr sz="90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fld id="{781FDF96-22A3-B949-859F-E3F13974A36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13721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64" r:id="rId1"/>
    <p:sldLayoutId id="2147485265" r:id="rId2"/>
    <p:sldLayoutId id="2147485266" r:id="rId3"/>
    <p:sldLayoutId id="2147485267" r:id="rId4"/>
    <p:sldLayoutId id="2147485268" r:id="rId5"/>
    <p:sldLayoutId id="2147485269" r:id="rId6"/>
    <p:sldLayoutId id="2147485270" r:id="rId7"/>
    <p:sldLayoutId id="2147485271" r:id="rId8"/>
    <p:sldLayoutId id="2147485272" r:id="rId9"/>
    <p:sldLayoutId id="2147485273" r:id="rId10"/>
    <p:sldLayoutId id="2147485274" r:id="rId11"/>
    <p:sldLayoutId id="2147485275" r:id="rId12"/>
    <p:sldLayoutId id="2147485276" r:id="rId13"/>
    <p:sldLayoutId id="2147485277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accent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ＭＳ Ｐゴシック" charset="0"/>
          <a:cs typeface="ＭＳ Ｐゴシック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ＭＳ Ｐゴシック" charset="0"/>
          <a:cs typeface="ＭＳ Ｐゴシック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ＭＳ Ｐゴシック" charset="0"/>
          <a:cs typeface="ＭＳ Ｐゴシック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ＭＳ Ｐゴシック" charset="0"/>
          <a:cs typeface="ＭＳ Ｐゴシック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180970" indent="-18097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b="1" kern="1200">
          <a:solidFill>
            <a:srgbClr val="595959"/>
          </a:solidFill>
          <a:latin typeface="+mn-lt"/>
          <a:ea typeface="ＭＳ Ｐゴシック" charset="0"/>
          <a:cs typeface="ＭＳ Ｐゴシック" charset="0"/>
        </a:defRPr>
      </a:lvl1pPr>
      <a:lvl2pPr marL="444489" indent="-17462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–"/>
        <a:defRPr sz="1600" b="1" kern="1200">
          <a:solidFill>
            <a:srgbClr val="595959"/>
          </a:solidFill>
          <a:latin typeface="+mn-lt"/>
          <a:ea typeface="ＭＳ Ｐゴシック" charset="0"/>
          <a:cs typeface="+mn-cs"/>
        </a:defRPr>
      </a:lvl2pPr>
      <a:lvl3pPr marL="720707" indent="-18255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400" b="1" kern="1200">
          <a:solidFill>
            <a:srgbClr val="595959"/>
          </a:solidFill>
          <a:latin typeface="+mn-lt"/>
          <a:ea typeface="ＭＳ Ｐゴシック" charset="0"/>
          <a:cs typeface="+mn-cs"/>
        </a:defRPr>
      </a:lvl3pPr>
      <a:lvl4pPr marL="982638" indent="-17462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–"/>
        <a:defRPr sz="1200" b="1" kern="1200">
          <a:solidFill>
            <a:srgbClr val="595959"/>
          </a:solidFill>
          <a:latin typeface="+mn-lt"/>
          <a:ea typeface="ＭＳ Ｐゴシック" charset="0"/>
          <a:cs typeface="+mn-cs"/>
        </a:defRPr>
      </a:lvl4pPr>
      <a:lvl5pPr marL="1252507" indent="-17462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»"/>
        <a:defRPr sz="1200" b="1" kern="1200">
          <a:solidFill>
            <a:srgbClr val="595959"/>
          </a:solidFill>
          <a:latin typeface="+mn-lt"/>
          <a:ea typeface="ＭＳ Ｐゴシック" charset="0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16472EF-3D07-9C4E-B800-EE35A20A9B6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5DE65CF8-7904-6A49-9567-D74F0E49AAF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EC5F64-546D-A246-A17F-E1B24A406D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D5CF89D1-0433-504A-B5CD-2D3D4FF71289}" type="datetimeFigureOut">
              <a:rPr lang="en-US" altLang="en-US"/>
              <a:pPr/>
              <a:t>10/28/24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CC1F6-171B-E741-807A-47416626EE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28A8A-21CD-DE4E-B679-D65BAE5E99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B85BC66E-2879-584E-8E6F-31743314C2F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15664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79" r:id="rId1"/>
    <p:sldLayoutId id="2147485280" r:id="rId2"/>
    <p:sldLayoutId id="2147485281" r:id="rId3"/>
    <p:sldLayoutId id="2147485282" r:id="rId4"/>
    <p:sldLayoutId id="2147485283" r:id="rId5"/>
    <p:sldLayoutId id="2147485284" r:id="rId6"/>
    <p:sldLayoutId id="2147485285" r:id="rId7"/>
    <p:sldLayoutId id="2147485286" r:id="rId8"/>
    <p:sldLayoutId id="2147485287" r:id="rId9"/>
    <p:sldLayoutId id="2147485288" r:id="rId10"/>
    <p:sldLayoutId id="2147485289" r:id="rId11"/>
    <p:sldLayoutId id="2147485290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5FF0B17-8E7D-4843-B18F-819AF5ED8DD4}" type="datetime1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57C311F-AFA9-BC40-923A-DB4C0C52E79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157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93" r:id="rId1"/>
    <p:sldLayoutId id="2147485294" r:id="rId2"/>
    <p:sldLayoutId id="2147485295" r:id="rId3"/>
    <p:sldLayoutId id="2147485296" r:id="rId4"/>
    <p:sldLayoutId id="2147485297" r:id="rId5"/>
    <p:sldLayoutId id="2147485298" r:id="rId6"/>
    <p:sldLayoutId id="2147485299" r:id="rId7"/>
    <p:sldLayoutId id="2147485300" r:id="rId8"/>
    <p:sldLayoutId id="2147485301" r:id="rId9"/>
    <p:sldLayoutId id="2147485302" r:id="rId10"/>
    <p:sldLayoutId id="2147485303" r:id="rId11"/>
    <p:sldLayoutId id="2147485304" r:id="rId12"/>
  </p:sldLayoutIdLst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>
            <a:extLst>
              <a:ext uri="{FF2B5EF4-FFF2-40B4-BE49-F238E27FC236}">
                <a16:creationId xmlns:a16="http://schemas.microsoft.com/office/drawing/2014/main" id="{8554CF85-54E4-7D4C-B39E-65BF1AB9FFB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34435" y="68263"/>
            <a:ext cx="1152313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3315" name="Text Placeholder 2">
            <a:extLst>
              <a:ext uri="{FF2B5EF4-FFF2-40B4-BE49-F238E27FC236}">
                <a16:creationId xmlns:a16="http://schemas.microsoft.com/office/drawing/2014/main" id="{86CF6DD8-2CF3-764A-918A-760F27B2039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34435" y="1316038"/>
            <a:ext cx="11523133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E8E438-9D8A-8744-84B7-1348B44D81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438903"/>
            <a:ext cx="2844800" cy="3667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defTabSz="914400">
              <a:defRPr sz="90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fld id="{167EAA06-1529-F044-9B3E-17739B7FA1ED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8930E-971E-5E48-937C-18725DEFEE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438903"/>
            <a:ext cx="3860800" cy="3667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914400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E2552E-7F8F-DD45-B287-70B5474158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438903"/>
            <a:ext cx="2844800" cy="3667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914400">
              <a:defRPr sz="90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fld id="{781FDF96-22A3-B949-859F-E3F13974A36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5440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06" r:id="rId1"/>
    <p:sldLayoutId id="2147485307" r:id="rId2"/>
    <p:sldLayoutId id="2147485308" r:id="rId3"/>
    <p:sldLayoutId id="2147485309" r:id="rId4"/>
    <p:sldLayoutId id="2147485310" r:id="rId5"/>
    <p:sldLayoutId id="2147485311" r:id="rId6"/>
    <p:sldLayoutId id="2147485312" r:id="rId7"/>
    <p:sldLayoutId id="2147485313" r:id="rId8"/>
    <p:sldLayoutId id="2147485314" r:id="rId9"/>
    <p:sldLayoutId id="2147485315" r:id="rId10"/>
    <p:sldLayoutId id="2147485316" r:id="rId11"/>
    <p:sldLayoutId id="2147485317" r:id="rId12"/>
    <p:sldLayoutId id="2147485318" r:id="rId13"/>
    <p:sldLayoutId id="2147485319" r:id="rId14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accent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b="1" kern="1200">
          <a:solidFill>
            <a:srgbClr val="595959"/>
          </a:solidFill>
          <a:latin typeface="+mn-lt"/>
          <a:ea typeface="ＭＳ Ｐゴシック" charset="0"/>
          <a:cs typeface="ＭＳ Ｐゴシック" charset="0"/>
        </a:defRPr>
      </a:lvl1pPr>
      <a:lvl2pPr marL="444500" indent="-1746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–"/>
        <a:defRPr sz="1600" b="1" kern="1200">
          <a:solidFill>
            <a:srgbClr val="595959"/>
          </a:solidFill>
          <a:latin typeface="+mn-lt"/>
          <a:ea typeface="ＭＳ Ｐゴシック" charset="0"/>
          <a:cs typeface="+mn-cs"/>
        </a:defRPr>
      </a:lvl2pPr>
      <a:lvl3pPr marL="720725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400" b="1" kern="1200">
          <a:solidFill>
            <a:srgbClr val="595959"/>
          </a:solidFill>
          <a:latin typeface="+mn-lt"/>
          <a:ea typeface="ＭＳ Ｐゴシック" charset="0"/>
          <a:cs typeface="+mn-cs"/>
        </a:defRPr>
      </a:lvl3pPr>
      <a:lvl4pPr marL="982663" indent="-1746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–"/>
        <a:defRPr sz="1200" b="1" kern="1200">
          <a:solidFill>
            <a:srgbClr val="595959"/>
          </a:solidFill>
          <a:latin typeface="+mn-lt"/>
          <a:ea typeface="ＭＳ Ｐゴシック" charset="0"/>
          <a:cs typeface="+mn-cs"/>
        </a:defRPr>
      </a:lvl4pPr>
      <a:lvl5pPr marL="1252538" indent="-1746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»"/>
        <a:defRPr sz="1200" b="1" kern="1200">
          <a:solidFill>
            <a:srgbClr val="595959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16472EF-3D07-9C4E-B800-EE35A20A9B6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5DE65CF8-7904-6A49-9567-D74F0E49AAF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EC5F64-546D-A246-A17F-E1B24A406D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AABF525D-9F5E-0D42-AF08-E6B732A67833}" type="datetime1">
              <a:rPr lang="en-GB" altLang="en-US" smtClean="0"/>
              <a:t>28/10/2024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CC1F6-171B-E741-807A-47416626EE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28A8A-21CD-DE4E-B679-D65BAE5E99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B85BC66E-2879-584E-8E6F-31743314C2F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45595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21" r:id="rId1"/>
    <p:sldLayoutId id="2147485322" r:id="rId2"/>
    <p:sldLayoutId id="2147485323" r:id="rId3"/>
    <p:sldLayoutId id="2147485324" r:id="rId4"/>
    <p:sldLayoutId id="2147485325" r:id="rId5"/>
    <p:sldLayoutId id="2147485326" r:id="rId6"/>
    <p:sldLayoutId id="2147485327" r:id="rId7"/>
    <p:sldLayoutId id="2147485328" r:id="rId8"/>
    <p:sldLayoutId id="2147485329" r:id="rId9"/>
    <p:sldLayoutId id="2147485330" r:id="rId10"/>
    <p:sldLayoutId id="2147485331" r:id="rId11"/>
    <p:sldLayoutId id="2147485332" r:id="rId12"/>
  </p:sldLayoutIdLst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1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1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1" y="635636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FD0507C-36A4-8442-9666-93FFFF945721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10/28/24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6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1" y="635636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ECDDADE-8CFB-FC4B-9AA8-A7E80DC0870C}" type="slidenum">
              <a:rPr lang="en-GB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7647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34" r:id="rId1"/>
    <p:sldLayoutId id="2147485335" r:id="rId2"/>
    <p:sldLayoutId id="2147485336" r:id="rId3"/>
    <p:sldLayoutId id="2147485337" r:id="rId4"/>
    <p:sldLayoutId id="2147485338" r:id="rId5"/>
    <p:sldLayoutId id="2147485339" r:id="rId6"/>
    <p:sldLayoutId id="2147485340" r:id="rId7"/>
    <p:sldLayoutId id="2147485341" r:id="rId8"/>
    <p:sldLayoutId id="2147485342" r:id="rId9"/>
    <p:sldLayoutId id="2147485343" r:id="rId10"/>
    <p:sldLayoutId id="2147485344" r:id="rId11"/>
    <p:sldLayoutId id="2147485345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7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1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0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51.xml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121.xml"/><Relationship Id="rId4" Type="http://schemas.openxmlformats.org/officeDocument/2006/relationships/image" Target="../media/image43.tif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3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6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7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2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2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4.xml"/><Relationship Id="rId5" Type="http://schemas.openxmlformats.org/officeDocument/2006/relationships/image" Target="../media/image83.png"/><Relationship Id="rId4" Type="http://schemas.openxmlformats.org/officeDocument/2006/relationships/image" Target="../media/image82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2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gif"/><Relationship Id="rId1" Type="http://schemas.openxmlformats.org/officeDocument/2006/relationships/slideLayout" Target="../slideLayouts/slideLayout12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>
            <a:extLst>
              <a:ext uri="{FF2B5EF4-FFF2-40B4-BE49-F238E27FC236}">
                <a16:creationId xmlns:a16="http://schemas.microsoft.com/office/drawing/2014/main" id="{5522EAD2-B718-C241-911C-08784E6BB6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121" y="1768276"/>
            <a:ext cx="11104749" cy="1185439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GB" altLang="en-US" sz="2800" b="1" dirty="0">
                <a:ea typeface="ＭＳ Ｐゴシック" panose="020B0600070205080204" pitchFamily="34" charset="-128"/>
              </a:rPr>
              <a:t>Primary sclerosing cholangitis: what does good care look like?</a:t>
            </a:r>
            <a:endParaRPr lang="en-GB" altLang="en-US" sz="2800" dirty="0">
              <a:ea typeface="ＭＳ Ｐゴシック" panose="020B0600070205080204" pitchFamily="34" charset="-128"/>
            </a:endParaRPr>
          </a:p>
        </p:txBody>
      </p:sp>
      <p:sp>
        <p:nvSpPr>
          <p:cNvPr id="58370" name="Subtitle 2">
            <a:extLst>
              <a:ext uri="{FF2B5EF4-FFF2-40B4-BE49-F238E27FC236}">
                <a16:creationId xmlns:a16="http://schemas.microsoft.com/office/drawing/2014/main" id="{50CEB6CC-7404-954F-9A12-838F1733C5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121" y="5329372"/>
            <a:ext cx="11023326" cy="1092200"/>
          </a:xfrm>
        </p:spPr>
        <p:txBody>
          <a:bodyPr/>
          <a:lstStyle/>
          <a:p>
            <a:pPr eaLnBrk="1" hangingPunct="1"/>
            <a:r>
              <a:rPr lang="en-GB" altLang="en-US" sz="20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Palak J. Trivedi; </a:t>
            </a:r>
            <a:r>
              <a:rPr lang="en-GB" altLang="en-US" sz="2000" b="1" u="sng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anose="020B0600070205080204" pitchFamily="34" charset="-128"/>
              </a:rPr>
              <a:t>@</a:t>
            </a:r>
            <a:r>
              <a:rPr lang="en-GB" altLang="en-US" sz="2000" b="1" u="sng" dirty="0" err="1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anose="020B0600070205080204" pitchFamily="34" charset="-128"/>
              </a:rPr>
              <a:t>CholestasisDoc</a:t>
            </a:r>
            <a:endParaRPr lang="en-GB" altLang="en-US" sz="2000" b="1" u="sng" dirty="0">
              <a:solidFill>
                <a:schemeClr val="tx2">
                  <a:lumMod val="60000"/>
                  <a:lumOff val="40000"/>
                </a:schemeClr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58372" name="Picture 2" descr="http://t0.gstatic.com/images?q=tbn:ANd9GcRfleKgp0jBm2mMwi6Kz-uE28A7timpyxCbIj_O325G9HNaIiLOlmnhPn_spw">
            <a:extLst>
              <a:ext uri="{FF2B5EF4-FFF2-40B4-BE49-F238E27FC236}">
                <a16:creationId xmlns:a16="http://schemas.microsoft.com/office/drawing/2014/main" id="{869FDBAB-7C07-AF43-B0DF-F9DD68E66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36" y="166473"/>
            <a:ext cx="1808162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Picture 4" descr="Foto">
            <a:extLst>
              <a:ext uri="{FF2B5EF4-FFF2-40B4-BE49-F238E27FC236}">
                <a16:creationId xmlns:a16="http://schemas.microsoft.com/office/drawing/2014/main" id="{478A6F0A-B716-A94C-8291-A0231FCE4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691" y="3049905"/>
            <a:ext cx="9110186" cy="2193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4" name="TextBox 6">
            <a:extLst>
              <a:ext uri="{FF2B5EF4-FFF2-40B4-BE49-F238E27FC236}">
                <a16:creationId xmlns:a16="http://schemas.microsoft.com/office/drawing/2014/main" id="{DDE01EDD-548B-F44B-816C-0CAC11BDC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07963" y="36322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GB" altLang="en-US" sz="1800"/>
          </a:p>
        </p:txBody>
      </p:sp>
      <p:pic>
        <p:nvPicPr>
          <p:cNvPr id="58375" name="Picture 7">
            <a:extLst>
              <a:ext uri="{FF2B5EF4-FFF2-40B4-BE49-F238E27FC236}">
                <a16:creationId xmlns:a16="http://schemas.microsoft.com/office/drawing/2014/main" id="{CB68CA1D-F75C-AD4A-A3EA-8C6E65EE656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2" t="16341" r="27480" b="11423"/>
          <a:stretch/>
        </p:blipFill>
        <p:spPr bwMode="auto">
          <a:xfrm>
            <a:off x="6556661" y="281271"/>
            <a:ext cx="1374317" cy="103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7" name="Picture 9" descr="International PSC study group (IPSCSG)">
            <a:extLst>
              <a:ext uri="{FF2B5EF4-FFF2-40B4-BE49-F238E27FC236}">
                <a16:creationId xmlns:a16="http://schemas.microsoft.com/office/drawing/2014/main" id="{64DC2CFA-15FF-FA48-83FA-E05529A63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1504" y="215641"/>
            <a:ext cx="25527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9" name="Picture 11" descr="BASL">
            <a:extLst>
              <a:ext uri="{FF2B5EF4-FFF2-40B4-BE49-F238E27FC236}">
                <a16:creationId xmlns:a16="http://schemas.microsoft.com/office/drawing/2014/main" id="{168DB59A-693C-C543-AF48-D19312CF6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986" y="436428"/>
            <a:ext cx="2179321" cy="72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>
            <a:extLst>
              <a:ext uri="{FF2B5EF4-FFF2-40B4-BE49-F238E27FC236}">
                <a16:creationId xmlns:a16="http://schemas.microsoft.com/office/drawing/2014/main" id="{8F2168F6-492F-DF4A-B4F0-79125B1ED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b="1">
                <a:ea typeface="ＭＳ Ｐゴシック" panose="020B0600070205080204" pitchFamily="34" charset="-128"/>
              </a:rPr>
              <a:t>Mr. J.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A0F22-9AF3-514E-894C-543810E6BD5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GB" sz="2400" dirty="0">
                <a:ea typeface="+mn-ea"/>
                <a:cs typeface="+mn-cs"/>
              </a:rPr>
              <a:t>36-year-old anaesthetist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GB" sz="2400" dirty="0">
                <a:ea typeface="+mn-ea"/>
                <a:cs typeface="+mn-cs"/>
              </a:rPr>
              <a:t>	(non-smoker)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GB" sz="2400" dirty="0">
                <a:ea typeface="+mn-ea"/>
                <a:cs typeface="+mn-cs"/>
              </a:rPr>
              <a:t>Asymptomatic pan-colitis (UC) for 3 years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GB" sz="2000" dirty="0" err="1">
                <a:ea typeface="+mn-ea"/>
              </a:rPr>
              <a:t>Mesalazine</a:t>
            </a:r>
            <a:r>
              <a:rPr lang="en-GB" sz="2000" dirty="0">
                <a:ea typeface="+mn-ea"/>
              </a:rPr>
              <a:t> (</a:t>
            </a:r>
            <a:r>
              <a:rPr lang="en-GB" sz="2000" dirty="0" err="1">
                <a:ea typeface="+mn-ea"/>
              </a:rPr>
              <a:t>Salofalk</a:t>
            </a:r>
            <a:r>
              <a:rPr lang="en-GB" sz="2000" dirty="0">
                <a:ea typeface="+mn-ea"/>
              </a:rPr>
              <a:t>) 3g daily 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GB" sz="2400" dirty="0">
                <a:ea typeface="+mn-ea"/>
                <a:cs typeface="+mn-cs"/>
              </a:rPr>
              <a:t>Increasingly fatigued (4/12) 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GB" sz="2400" dirty="0">
                <a:ea typeface="+mn-ea"/>
                <a:cs typeface="+mn-cs"/>
              </a:rPr>
              <a:t>Pruritus (nocturnal; 6/12)</a:t>
            </a:r>
          </a:p>
        </p:txBody>
      </p:sp>
      <p:sp>
        <p:nvSpPr>
          <p:cNvPr id="21507" name="Content Placeholder 3">
            <a:extLst>
              <a:ext uri="{FF2B5EF4-FFF2-40B4-BE49-F238E27FC236}">
                <a16:creationId xmlns:a16="http://schemas.microsoft.com/office/drawing/2014/main" id="{5F4DFB17-8CA3-C147-9AF4-43F87075F4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483334"/>
            <a:ext cx="5638800" cy="3551245"/>
          </a:xfrm>
        </p:spPr>
        <p:txBody>
          <a:bodyPr/>
          <a:lstStyle/>
          <a:p>
            <a:pPr eaLnBrk="1" hangingPunct="1"/>
            <a:r>
              <a:rPr lang="en-GB" altLang="en-US" sz="2400" dirty="0">
                <a:ea typeface="ＭＳ Ｐゴシック" panose="020B0600070205080204" pitchFamily="34" charset="-128"/>
              </a:rPr>
              <a:t>Bloods:</a:t>
            </a:r>
          </a:p>
          <a:p>
            <a:pPr lvl="1" eaLnBrk="1" hangingPunct="1"/>
            <a:r>
              <a:rPr lang="en-GB" altLang="en-US" sz="2000" dirty="0">
                <a:ea typeface="ＭＳ Ｐゴシック" panose="020B0600070205080204" pitchFamily="34" charset="-128"/>
              </a:rPr>
              <a:t>ALP 174</a:t>
            </a:r>
          </a:p>
          <a:p>
            <a:pPr lvl="1" eaLnBrk="1" hangingPunct="1"/>
            <a:r>
              <a:rPr lang="en-GB" altLang="en-US" sz="2000" dirty="0">
                <a:ea typeface="ＭＳ Ｐゴシック" panose="020B0600070205080204" pitchFamily="34" charset="-128"/>
              </a:rPr>
              <a:t>ALT 70</a:t>
            </a:r>
          </a:p>
          <a:p>
            <a:pPr lvl="1" eaLnBrk="1" hangingPunct="1"/>
            <a:r>
              <a:rPr lang="en-GB" altLang="en-US" sz="2000" dirty="0">
                <a:ea typeface="ＭＳ Ｐゴシック" panose="020B0600070205080204" pitchFamily="34" charset="-128"/>
              </a:rPr>
              <a:t>Bili 25</a:t>
            </a:r>
          </a:p>
          <a:p>
            <a:pPr lvl="1" eaLnBrk="1" hangingPunct="1"/>
            <a:r>
              <a:rPr lang="en-GB" altLang="en-US" sz="2000" dirty="0">
                <a:ea typeface="ＭＳ Ｐゴシック" panose="020B0600070205080204" pitchFamily="34" charset="-128"/>
              </a:rPr>
              <a:t>Albumin 39</a:t>
            </a:r>
          </a:p>
          <a:p>
            <a:pPr lvl="1" eaLnBrk="1" hangingPunct="1"/>
            <a:r>
              <a:rPr lang="en-GB" altLang="en-US" sz="2000" dirty="0" err="1">
                <a:ea typeface="ＭＳ Ｐゴシック" panose="020B0600070205080204" pitchFamily="34" charset="-128"/>
              </a:rPr>
              <a:t>Plts</a:t>
            </a:r>
            <a:r>
              <a:rPr lang="en-GB" altLang="en-US" sz="2000" dirty="0">
                <a:ea typeface="ＭＳ Ｐゴシック" panose="020B0600070205080204" pitchFamily="34" charset="-128"/>
              </a:rPr>
              <a:t>. 211</a:t>
            </a:r>
          </a:p>
          <a:p>
            <a:pPr lvl="1" eaLnBrk="1" hangingPunct="1"/>
            <a:r>
              <a:rPr lang="en-GB" altLang="en-US" sz="2000" dirty="0">
                <a:ea typeface="ＭＳ Ｐゴシック" panose="020B0600070205080204" pitchFamily="34" charset="-128"/>
              </a:rPr>
              <a:t>INR 0.9</a:t>
            </a:r>
          </a:p>
          <a:p>
            <a:pPr eaLnBrk="1" hangingPunct="1"/>
            <a:r>
              <a:rPr lang="en-GB" altLang="en-US" dirty="0">
                <a:ea typeface="ＭＳ Ｐゴシック" panose="020B0600070205080204" pitchFamily="34" charset="-128"/>
              </a:rPr>
              <a:t>USS:</a:t>
            </a:r>
          </a:p>
          <a:p>
            <a:pPr lvl="1" eaLnBrk="1" hangingPunct="1"/>
            <a:r>
              <a:rPr lang="en-GB" altLang="en-US" dirty="0">
                <a:ea typeface="ＭＳ Ｐゴシック" panose="020B0600070205080204" pitchFamily="34" charset="-128"/>
              </a:rPr>
              <a:t>Coarse, enlarged liver, normal spleen size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0D4AEF-9C4C-B847-AB17-DFE61FA6D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5117297"/>
            <a:ext cx="7162800" cy="156966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 eaLnBrk="1" hangingPunct="1"/>
            <a:r>
              <a:rPr lang="en-GB" altLang="en-US" b="1" dirty="0">
                <a:solidFill>
                  <a:srgbClr val="FF0000"/>
                </a:solidFill>
              </a:rPr>
              <a:t>MRCP: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GB" altLang="en-US" dirty="0"/>
              <a:t>Multifocal intrahepatic </a:t>
            </a:r>
            <a:r>
              <a:rPr lang="en-GB" altLang="en-US" dirty="0" err="1"/>
              <a:t>stricturing</a:t>
            </a:r>
            <a:endParaRPr lang="en-GB" altLang="en-US" dirty="0"/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GB" altLang="en-US" dirty="0"/>
              <a:t>No dominant strictures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GB" altLang="en-US" b="1" dirty="0"/>
              <a:t>In keeping with PSC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0E0F30EC-6E75-ED42-A72C-0D1A50ADEB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46" r="19827" b="11002"/>
          <a:stretch>
            <a:fillRect/>
          </a:stretch>
        </p:blipFill>
        <p:spPr bwMode="auto">
          <a:xfrm>
            <a:off x="5261442" y="1309100"/>
            <a:ext cx="5793447" cy="5284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icture 2">
            <a:extLst>
              <a:ext uri="{FF2B5EF4-FFF2-40B4-BE49-F238E27FC236}">
                <a16:creationId xmlns:a16="http://schemas.microsoft.com/office/drawing/2014/main" id="{032FF028-2BCA-EB41-9081-247A47B300B0}"/>
              </a:ext>
            </a:extLst>
          </p:cNvPr>
          <p:cNvSpPr>
            <a:spLocks noChangeAspect="1"/>
          </p:cNvSpPr>
          <p:nvPr/>
        </p:nvSpPr>
        <p:spPr bwMode="auto">
          <a:xfrm>
            <a:off x="5822950" y="1839915"/>
            <a:ext cx="3957639" cy="360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37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altLang="en-US" sz="1800">
              <a:solidFill>
                <a:prstClr val="black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6479C3C-C15C-034C-9423-44FBD835A949}"/>
              </a:ext>
            </a:extLst>
          </p:cNvPr>
          <p:cNvSpPr txBox="1">
            <a:spLocks/>
          </p:cNvSpPr>
          <p:nvPr/>
        </p:nvSpPr>
        <p:spPr>
          <a:xfrm>
            <a:off x="334434" y="-99307"/>
            <a:ext cx="11523133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377" fontAlgn="auto">
              <a:spcAft>
                <a:spcPts val="0"/>
              </a:spcAft>
              <a:defRPr/>
            </a:pPr>
            <a:r>
              <a:rPr lang="en-GB" altLang="en-US" sz="4800" b="1" dirty="0">
                <a:solidFill>
                  <a:prstClr val="black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For many, PSC is not just a condition of the liver</a:t>
            </a:r>
          </a:p>
        </p:txBody>
      </p:sp>
      <p:pic>
        <p:nvPicPr>
          <p:cNvPr id="10" name="Picture 6" descr="http://www.mayoclinic.org/images/psc-lg-enlg.jpg">
            <a:extLst>
              <a:ext uri="{FF2B5EF4-FFF2-40B4-BE49-F238E27FC236}">
                <a16:creationId xmlns:a16="http://schemas.microsoft.com/office/drawing/2014/main" id="{BE237464-737F-F242-9474-106C23D7A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09" y="1441899"/>
            <a:ext cx="3821083" cy="49785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F08B2D5-AB34-DCD1-2182-D1A44E76D54A}"/>
              </a:ext>
            </a:extLst>
          </p:cNvPr>
          <p:cNvSpPr txBox="1"/>
          <p:nvPr/>
        </p:nvSpPr>
        <p:spPr>
          <a:xfrm>
            <a:off x="5257800" y="1444337"/>
            <a:ext cx="4322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  <a:latin typeface="Calibri"/>
                <a:ea typeface="+mn-ea"/>
              </a:rPr>
              <a:t>70-80% have inflammatory bowel disease</a:t>
            </a: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08499DC3-442B-F106-42A7-F5B749620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6753" y="6334780"/>
            <a:ext cx="527524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defTabSz="91437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altLang="en-US" sz="1400" dirty="0" err="1">
                <a:solidFill>
                  <a:prstClr val="black"/>
                </a:solidFill>
              </a:rPr>
              <a:t>Boonstra</a:t>
            </a:r>
            <a:r>
              <a:rPr lang="en-GB" altLang="en-US" sz="1400" dirty="0">
                <a:solidFill>
                  <a:prstClr val="black"/>
                </a:solidFill>
              </a:rPr>
              <a:t> et al. </a:t>
            </a:r>
            <a:r>
              <a:rPr lang="en-GB" altLang="en-US" sz="1400" dirty="0" err="1">
                <a:solidFill>
                  <a:prstClr val="black"/>
                </a:solidFill>
              </a:rPr>
              <a:t>Inflamm</a:t>
            </a:r>
            <a:r>
              <a:rPr lang="en-GB" altLang="en-US" sz="1400" dirty="0">
                <a:solidFill>
                  <a:prstClr val="black"/>
                </a:solidFill>
              </a:rPr>
              <a:t>. Bowel. Dis. 2013</a:t>
            </a:r>
          </a:p>
          <a:p>
            <a:pPr algn="r" defTabSz="91437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altLang="en-US" sz="1400" dirty="0">
                <a:solidFill>
                  <a:prstClr val="black"/>
                </a:solidFill>
              </a:rPr>
              <a:t>Trivedi et al. Clin. Res. Gastroenterol. Hepatol. 2012</a:t>
            </a:r>
          </a:p>
          <a:p>
            <a:pPr algn="r" defTabSz="914377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altLang="en-US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431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>
            <a:extLst>
              <a:ext uri="{FF2B5EF4-FFF2-40B4-BE49-F238E27FC236}">
                <a16:creationId xmlns:a16="http://schemas.microsoft.com/office/drawing/2014/main" id="{7FB7F1AC-D046-7343-94DD-4560A00AE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b="1" dirty="0">
                <a:ea typeface="ＭＳ Ｐゴシック" panose="020B0600070205080204" pitchFamily="34" charset="-128"/>
              </a:rPr>
              <a:t>The patient asks: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E11E7-B0BF-1E42-BA31-DDFD1573B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/>
            <a:r>
              <a:rPr lang="en-GB" altLang="en-GB" dirty="0">
                <a:ea typeface="ＭＳ Ｐゴシック" panose="020B0600070205080204" pitchFamily="34" charset="-128"/>
              </a:rPr>
              <a:t>“How common is PSC?”</a:t>
            </a:r>
          </a:p>
          <a:p>
            <a:pPr marL="0" indent="0" eaLnBrk="1" hangingPunct="1"/>
            <a:r>
              <a:rPr lang="en-GB" altLang="en-US" dirty="0">
                <a:ea typeface="ＭＳ Ｐゴシック" panose="020B0600070205080204" pitchFamily="34" charset="-128"/>
              </a:rPr>
              <a:t>“How will IBD and PSC affect each other?”</a:t>
            </a:r>
            <a:endParaRPr lang="en-GB" altLang="en-GB" dirty="0">
              <a:ea typeface="ＭＳ Ｐゴシック" panose="020B0600070205080204" pitchFamily="34" charset="-128"/>
            </a:endParaRPr>
          </a:p>
          <a:p>
            <a:pPr marL="0" indent="0" eaLnBrk="1" hangingPunct="1"/>
            <a:r>
              <a:rPr lang="en-GB" altLang="en-GB" dirty="0">
                <a:ea typeface="ＭＳ Ｐゴシック" panose="020B0600070205080204" pitchFamily="34" charset="-128"/>
              </a:rPr>
              <a:t>“</a:t>
            </a:r>
            <a:r>
              <a:rPr lang="en-GB" altLang="en-US" dirty="0">
                <a:ea typeface="ＭＳ Ｐゴシック" panose="020B0600070205080204" pitchFamily="34" charset="-128"/>
              </a:rPr>
              <a:t>Am I going to develop cancer, and if so, what is my risk?</a:t>
            </a:r>
            <a:r>
              <a:rPr lang="en-GB" altLang="en-GB" dirty="0">
                <a:ea typeface="ＭＳ Ｐゴシック" panose="020B0600070205080204" pitchFamily="34" charset="-128"/>
              </a:rPr>
              <a:t>”</a:t>
            </a:r>
            <a:endParaRPr lang="en-GB" altLang="ja-JP" dirty="0">
              <a:ea typeface="ＭＳ Ｐゴシック" panose="020B0600070205080204" pitchFamily="34" charset="-128"/>
            </a:endParaRPr>
          </a:p>
          <a:p>
            <a:pPr marL="0" indent="0" eaLnBrk="1" hangingPunct="1"/>
            <a:r>
              <a:rPr lang="en-GB" altLang="en-GB" dirty="0">
                <a:ea typeface="ＭＳ Ｐゴシック" panose="020B0600070205080204" pitchFamily="34" charset="-128"/>
              </a:rPr>
              <a:t>“</a:t>
            </a:r>
            <a:r>
              <a:rPr lang="en-GB" altLang="en-US" dirty="0">
                <a:ea typeface="ＭＳ Ｐゴシック" panose="020B0600070205080204" pitchFamily="34" charset="-128"/>
              </a:rPr>
              <a:t>Will I need a new liver (and if so when)?</a:t>
            </a:r>
            <a:r>
              <a:rPr lang="en-GB" altLang="en-GB" dirty="0">
                <a:ea typeface="ＭＳ Ｐゴシック" panose="020B0600070205080204" pitchFamily="34" charset="-128"/>
              </a:rPr>
              <a:t>”</a:t>
            </a:r>
          </a:p>
          <a:p>
            <a:pPr marL="0" indent="0" eaLnBrk="1" hangingPunct="1"/>
            <a:r>
              <a:rPr lang="en-GB" altLang="en-US" dirty="0">
                <a:ea typeface="ＭＳ Ｐゴシック" panose="020B0600070205080204" pitchFamily="34" charset="-128"/>
              </a:rPr>
              <a:t>“What treatment options are available?” </a:t>
            </a:r>
          </a:p>
          <a:p>
            <a:pPr marL="0" indent="0" eaLnBrk="1" hangingPunct="1"/>
            <a:r>
              <a:rPr lang="en-GB" altLang="en-US" dirty="0">
                <a:ea typeface="ＭＳ Ｐゴシック" panose="020B0600070205080204" pitchFamily="34" charset="-128"/>
              </a:rPr>
              <a:t>“How do I need to be monitored moving forward?”</a:t>
            </a:r>
          </a:p>
          <a:p>
            <a:pPr marL="0" indent="0" eaLnBrk="1" hangingPunct="1"/>
            <a:r>
              <a:rPr lang="en-GB" altLang="en-GB" dirty="0">
                <a:ea typeface="ＭＳ Ｐゴシック" panose="020B0600070205080204" pitchFamily="34" charset="-128"/>
              </a:rPr>
              <a:t>“</a:t>
            </a:r>
            <a:r>
              <a:rPr lang="en-GB" altLang="en-US" dirty="0">
                <a:ea typeface="ＭＳ Ｐゴシック" panose="020B0600070205080204" pitchFamily="34" charset="-128"/>
              </a:rPr>
              <a:t>Will a liver transplant cure me?</a:t>
            </a:r>
            <a:r>
              <a:rPr lang="en-GB" altLang="en-GB" dirty="0">
                <a:ea typeface="ＭＳ Ｐゴシック" panose="020B0600070205080204" pitchFamily="34" charset="-128"/>
              </a:rPr>
              <a:t>”</a:t>
            </a:r>
            <a:endParaRPr lang="en-GB" altLang="en-US" dirty="0">
              <a:ea typeface="ＭＳ Ｐゴシック" panose="020B0600070205080204" pitchFamily="34" charset="-128"/>
            </a:endParaRPr>
          </a:p>
          <a:p>
            <a:pPr marL="0" indent="0" eaLnBrk="1" hangingPunct="1">
              <a:buNone/>
            </a:pPr>
            <a:endParaRPr lang="en-GB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3434E-E973-0E94-D318-C343335E4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The PSC Consultation in 2011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23584CE-34B3-748A-773E-537B642602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diagnosis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469A038-2324-7CDE-3C23-9CAF3A85976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000" dirty="0"/>
              <a:t>”PSC is chronic condition”</a:t>
            </a:r>
          </a:p>
          <a:p>
            <a:r>
              <a:rPr lang="en-US" sz="2000" dirty="0"/>
              <a:t>“It’s rare”</a:t>
            </a:r>
          </a:p>
          <a:p>
            <a:r>
              <a:rPr lang="en-US" sz="2000" dirty="0"/>
              <a:t>“It can be unpredictable”</a:t>
            </a:r>
          </a:p>
          <a:p>
            <a:r>
              <a:rPr lang="en-US" sz="2000" dirty="0"/>
              <a:t>“No real treatments available”</a:t>
            </a:r>
          </a:p>
          <a:p>
            <a:r>
              <a:rPr lang="en-US" sz="2000" dirty="0"/>
              <a:t>”Ursodeoxycholic might help” </a:t>
            </a:r>
          </a:p>
          <a:p>
            <a:r>
              <a:rPr lang="en-US" sz="2000" dirty="0"/>
              <a:t>“Mainstay of care is monitoring”</a:t>
            </a:r>
          </a:p>
          <a:p>
            <a:r>
              <a:rPr lang="en-US" sz="2000" dirty="0"/>
              <a:t>“There is a higher risk of cancer”</a:t>
            </a:r>
          </a:p>
          <a:p>
            <a:r>
              <a:rPr lang="en-US" sz="2000" dirty="0"/>
              <a:t>“Some go on to need a transplant”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0D155BA-3BCC-5379-139C-D5F0A6ACC2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Follow-up appointment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6DD7CD1-B64E-D3B5-5358-40346C779FD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z="2000" dirty="0"/>
              <a:t>“How are your symptoms?”</a:t>
            </a:r>
          </a:p>
          <a:p>
            <a:r>
              <a:rPr lang="en-US" sz="2000" dirty="0"/>
              <a:t>”How are your bowels?”</a:t>
            </a:r>
          </a:p>
          <a:p>
            <a:r>
              <a:rPr lang="en-US" sz="2000" dirty="0"/>
              <a:t>“If your bowels are active I can give you some </a:t>
            </a:r>
            <a:r>
              <a:rPr lang="en-US" sz="2000" dirty="0" err="1"/>
              <a:t>mesalazine</a:t>
            </a:r>
            <a:r>
              <a:rPr lang="en-US" sz="2000" dirty="0"/>
              <a:t> or steroids”</a:t>
            </a:r>
          </a:p>
          <a:p>
            <a:r>
              <a:rPr lang="en-US" sz="2000" dirty="0"/>
              <a:t>”Any symptoms of infection?”</a:t>
            </a:r>
          </a:p>
          <a:p>
            <a:r>
              <a:rPr lang="en-US" sz="2000" dirty="0"/>
              <a:t>“There is still no real treatment.”</a:t>
            </a:r>
          </a:p>
          <a:p>
            <a:r>
              <a:rPr lang="en-US" sz="2000" dirty="0"/>
              <a:t>“You may need a transplant at some point”</a:t>
            </a:r>
          </a:p>
          <a:p>
            <a:r>
              <a:rPr lang="en-US" sz="2000" dirty="0"/>
              <a:t>“You need / don’t need a transplant now”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72992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A3BF6CFE-2A03-CC47-A16A-E03666554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58" y="63000"/>
            <a:ext cx="8362127" cy="6732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423889-EA59-504D-8B2D-B1C0422FE4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8706" y="6488668"/>
            <a:ext cx="36532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n-GB" altLang="en-US" sz="1800" dirty="0">
                <a:solidFill>
                  <a:prstClr val="black"/>
                </a:solidFill>
              </a:rPr>
              <a:t>Trivedi et al. Gut 2021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B084E4-4751-6A4E-B83E-53A4FE31FF4A}"/>
              </a:ext>
            </a:extLst>
          </p:cNvPr>
          <p:cNvSpPr txBox="1"/>
          <p:nvPr/>
        </p:nvSpPr>
        <p:spPr>
          <a:xfrm>
            <a:off x="9828785" y="148589"/>
            <a:ext cx="2218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Drug-induced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F3B1E9-BBA0-F446-9947-DDC0B4E62D47}"/>
              </a:ext>
            </a:extLst>
          </p:cNvPr>
          <p:cNvSpPr txBox="1"/>
          <p:nvPr/>
        </p:nvSpPr>
        <p:spPr>
          <a:xfrm>
            <a:off x="9828785" y="701041"/>
            <a:ext cx="2218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Vaccine-induced</a:t>
            </a:r>
          </a:p>
        </p:txBody>
      </p:sp>
    </p:spTree>
    <p:extLst>
      <p:ext uri="{BB962C8B-B14F-4D97-AF65-F5344CB8AC3E}">
        <p14:creationId xmlns:p14="http://schemas.microsoft.com/office/powerpoint/2010/main" val="3711504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00FED-0FE6-50F4-B39B-719DEBC6F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/>
          <a:lstStyle/>
          <a:p>
            <a:r>
              <a:rPr lang="en-US" sz="3600" b="1" dirty="0"/>
              <a:t>Prevalence of PSC in IBD</a:t>
            </a: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7B02E911-AFCB-4E48-CFE7-EAD05DD3FC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6753" y="6136000"/>
            <a:ext cx="527524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defTabSz="91437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altLang="en-US" sz="1400" dirty="0" err="1"/>
              <a:t>Lünder</a:t>
            </a:r>
            <a:r>
              <a:rPr lang="en-GB" altLang="en-US" sz="1400" dirty="0"/>
              <a:t> </a:t>
            </a:r>
            <a:r>
              <a:rPr lang="en-GB" altLang="en-US" sz="1400" i="1" dirty="0"/>
              <a:t>et al. Gastroenterology</a:t>
            </a:r>
            <a:r>
              <a:rPr lang="en-GB" altLang="en-US" sz="1400" dirty="0"/>
              <a:t> 2016</a:t>
            </a:r>
          </a:p>
          <a:p>
            <a:pPr algn="r" defTabSz="91437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altLang="en-US" sz="1400" dirty="0"/>
              <a:t>*Culver </a:t>
            </a:r>
            <a:r>
              <a:rPr lang="en-GB" altLang="en-US" sz="1400" i="1" dirty="0"/>
              <a:t>et al. Liver Int.</a:t>
            </a:r>
            <a:r>
              <a:rPr lang="en-GB" altLang="en-US" sz="1400" dirty="0"/>
              <a:t> 2020</a:t>
            </a:r>
          </a:p>
          <a:p>
            <a:pPr algn="r" defTabSz="91437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altLang="en-US" sz="1400" dirty="0" err="1"/>
              <a:t>Barberio</a:t>
            </a:r>
            <a:r>
              <a:rPr lang="en-GB" altLang="en-US" sz="1400" dirty="0"/>
              <a:t> </a:t>
            </a:r>
            <a:r>
              <a:rPr lang="en-GB" altLang="en-US" sz="1400" i="1" dirty="0"/>
              <a:t>et al. Gastroenterology</a:t>
            </a:r>
            <a:r>
              <a:rPr lang="en-GB" altLang="en-US" sz="1400" dirty="0"/>
              <a:t> 2021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6B5EFF8-6BD7-2B69-D350-09B8C821FF7B}"/>
              </a:ext>
            </a:extLst>
          </p:cNvPr>
          <p:cNvGrpSpPr/>
          <p:nvPr/>
        </p:nvGrpSpPr>
        <p:grpSpPr>
          <a:xfrm>
            <a:off x="3461485" y="1252330"/>
            <a:ext cx="2083903" cy="4595475"/>
            <a:chOff x="371063" y="1252329"/>
            <a:chExt cx="2083903" cy="4595475"/>
          </a:xfrm>
        </p:grpSpPr>
        <p:pic>
          <p:nvPicPr>
            <p:cNvPr id="1026" name="Picture 2" descr="Figure thumbnail gr2">
              <a:extLst>
                <a:ext uri="{FF2B5EF4-FFF2-40B4-BE49-F238E27FC236}">
                  <a16:creationId xmlns:a16="http://schemas.microsoft.com/office/drawing/2014/main" id="{68651BE4-EFF5-AFCC-1496-21A52BBD3BC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218"/>
            <a:stretch/>
          </p:blipFill>
          <p:spPr bwMode="auto">
            <a:xfrm>
              <a:off x="609601" y="1728525"/>
              <a:ext cx="1666460" cy="3460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D2387D1-EC51-402C-282D-1909B6DD6FFB}"/>
                </a:ext>
              </a:extLst>
            </p:cNvPr>
            <p:cNvSpPr txBox="1"/>
            <p:nvPr/>
          </p:nvSpPr>
          <p:spPr>
            <a:xfrm>
              <a:off x="695739" y="1252329"/>
              <a:ext cx="14908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>
                  <a:solidFill>
                    <a:prstClr val="black"/>
                  </a:solidFill>
                  <a:latin typeface="Calibri"/>
                  <a:ea typeface="+mn-ea"/>
                </a:rPr>
                <a:t>Oslo, Norway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D26629E-F3E9-54C3-0A34-E8AC5C32D210}"/>
                </a:ext>
              </a:extLst>
            </p:cNvPr>
            <p:cNvSpPr txBox="1"/>
            <p:nvPr/>
          </p:nvSpPr>
          <p:spPr>
            <a:xfrm>
              <a:off x="371063" y="5201473"/>
              <a:ext cx="20839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u="sng" dirty="0">
                  <a:solidFill>
                    <a:prstClr val="black"/>
                  </a:solidFill>
                  <a:latin typeface="Calibri"/>
                  <a:ea typeface="+mn-ea"/>
                </a:rPr>
                <a:t>PSC-like lesions</a:t>
              </a:r>
            </a:p>
            <a:p>
              <a:pPr algn="ctr" defTabSz="914377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>
                  <a:solidFill>
                    <a:prstClr val="black"/>
                  </a:solidFill>
                  <a:latin typeface="Calibri"/>
                  <a:ea typeface="+mn-ea"/>
                </a:rPr>
                <a:t>8.1% of IBD pts.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05C95FF-2735-AD6A-AA4C-72DC935FE339}"/>
              </a:ext>
            </a:extLst>
          </p:cNvPr>
          <p:cNvGrpSpPr/>
          <p:nvPr/>
        </p:nvGrpSpPr>
        <p:grpSpPr>
          <a:xfrm>
            <a:off x="4987618" y="1252330"/>
            <a:ext cx="3491908" cy="5362420"/>
            <a:chOff x="1518860" y="1252329"/>
            <a:chExt cx="3491909" cy="5362422"/>
          </a:xfrm>
        </p:grpSpPr>
        <p:pic>
          <p:nvPicPr>
            <p:cNvPr id="1028" name="Picture 4" descr="Details are in the caption following the image">
              <a:extLst>
                <a:ext uri="{FF2B5EF4-FFF2-40B4-BE49-F238E27FC236}">
                  <a16:creationId xmlns:a16="http://schemas.microsoft.com/office/drawing/2014/main" id="{83F6DC5A-50D3-717C-7C0F-0FFD54D563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7858" y="1722309"/>
              <a:ext cx="1832911" cy="3466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C37C0B1-00FE-324D-CAAA-3D34778410C9}"/>
                </a:ext>
              </a:extLst>
            </p:cNvPr>
            <p:cNvSpPr txBox="1"/>
            <p:nvPr/>
          </p:nvSpPr>
          <p:spPr>
            <a:xfrm>
              <a:off x="3280885" y="1252329"/>
              <a:ext cx="14908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>
                  <a:solidFill>
                    <a:prstClr val="black"/>
                  </a:solidFill>
                  <a:latin typeface="Calibri"/>
                  <a:ea typeface="+mn-ea"/>
                </a:rPr>
                <a:t>Oxford, UK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82042FC-99DC-BCF8-11A5-EFF19684E1FB}"/>
                </a:ext>
              </a:extLst>
            </p:cNvPr>
            <p:cNvSpPr txBox="1"/>
            <p:nvPr/>
          </p:nvSpPr>
          <p:spPr>
            <a:xfrm>
              <a:off x="1518860" y="5783754"/>
              <a:ext cx="31573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u="sng" dirty="0">
                  <a:solidFill>
                    <a:prstClr val="black"/>
                  </a:solidFill>
                  <a:latin typeface="Calibri"/>
                  <a:ea typeface="+mn-ea"/>
                </a:rPr>
                <a:t>*Sub-clinical biliary changes:</a:t>
              </a:r>
            </a:p>
            <a:p>
              <a:pPr algn="ctr" defTabSz="914377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>
                  <a:solidFill>
                    <a:prstClr val="black"/>
                  </a:solidFill>
                  <a:latin typeface="Calibri"/>
                  <a:ea typeface="+mn-ea"/>
                </a:rPr>
                <a:t>14% with extensive UC</a:t>
              </a:r>
            </a:p>
            <a:p>
              <a:pPr algn="ctr" defTabSz="914377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>
                  <a:solidFill>
                    <a:prstClr val="black"/>
                  </a:solidFill>
                  <a:latin typeface="Calibri"/>
                  <a:ea typeface="+mn-ea"/>
                </a:rPr>
                <a:t>21% with colorectal dysplasia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F3A3AE88-7520-104B-4060-965777E4C9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252330"/>
            <a:ext cx="11379571" cy="456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279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977D9-89A1-D77A-F4B9-F0C1D6430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IBD incidence is plateauing but PSC-IBD is rising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A372E4-3855-B079-755C-A9BADC1F2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698" y="1759281"/>
            <a:ext cx="9404604" cy="4432743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037A54FE-C946-3A21-53A2-400C5B466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6751" y="6334780"/>
            <a:ext cx="52752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Trivedi </a:t>
            </a:r>
            <a:r>
              <a:rPr kumimoji="0" lang="en-GB" alt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et al.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 Gastroenterology 2020</a:t>
            </a:r>
          </a:p>
        </p:txBody>
      </p:sp>
    </p:spTree>
    <p:extLst>
      <p:ext uri="{BB962C8B-B14F-4D97-AF65-F5344CB8AC3E}">
        <p14:creationId xmlns:p14="http://schemas.microsoft.com/office/powerpoint/2010/main" val="3863249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-up of a text&#10;&#10;Description automatically generated">
            <a:extLst>
              <a:ext uri="{FF2B5EF4-FFF2-40B4-BE49-F238E27FC236}">
                <a16:creationId xmlns:a16="http://schemas.microsoft.com/office/drawing/2014/main" id="{B1B09D13-F468-CCCC-22A8-77EC130C2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124" y="310161"/>
            <a:ext cx="5839519" cy="23750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908E76B-724A-CDA2-8597-2C89A1586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5575" y="6183312"/>
            <a:ext cx="358534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Ng 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et al.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 Lancet 2017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Crothers 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et al.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 Lancet Europe 2024</a:t>
            </a:r>
            <a:endParaRPr kumimoji="0" lang="en-GB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0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DA2EFC8-8B10-A256-4018-AE09B06B4B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4435" y="2930766"/>
            <a:ext cx="5659967" cy="3249231"/>
          </a:xfrm>
        </p:spPr>
        <p:txBody>
          <a:bodyPr>
            <a:normAutofit/>
          </a:bodyPr>
          <a:lstStyle/>
          <a:p>
            <a:r>
              <a:rPr lang="en-US" sz="1600" dirty="0"/>
              <a:t>IBD incidence rising in newly </a:t>
            </a:r>
            <a:r>
              <a:rPr lang="en-US" sz="1600" dirty="0" err="1"/>
              <a:t>industrialised</a:t>
            </a:r>
            <a:r>
              <a:rPr lang="en-US" sz="1600" dirty="0"/>
              <a:t> countries.</a:t>
            </a:r>
          </a:p>
          <a:p>
            <a:endParaRPr lang="en-US" sz="1600" dirty="0"/>
          </a:p>
          <a:p>
            <a:r>
              <a:rPr lang="en-US" sz="1600" dirty="0"/>
              <a:t>IBD incidence </a:t>
            </a:r>
            <a:r>
              <a:rPr lang="en-US" sz="1600" dirty="0" err="1"/>
              <a:t>stabilising</a:t>
            </a:r>
            <a:r>
              <a:rPr lang="en-US" sz="1600" dirty="0"/>
              <a:t> / plateauing in the west</a:t>
            </a:r>
          </a:p>
          <a:p>
            <a:endParaRPr lang="en-US" sz="1600" dirty="0"/>
          </a:p>
          <a:p>
            <a:r>
              <a:rPr lang="en-US" sz="1600" dirty="0"/>
              <a:t>Prevalence rising globally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7B746E5B-8F31-54E3-BFA3-E3E93959C9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06549" y="2930766"/>
            <a:ext cx="6096000" cy="3249231"/>
          </a:xfrm>
        </p:spPr>
        <p:txBody>
          <a:bodyPr>
            <a:normAutofit/>
          </a:bodyPr>
          <a:lstStyle/>
          <a:p>
            <a:r>
              <a:rPr lang="en-US" sz="1600" dirty="0"/>
              <a:t>Current annual % change in IBD prevalence: 7.0%</a:t>
            </a:r>
          </a:p>
          <a:p>
            <a:r>
              <a:rPr lang="en-US" sz="1600" dirty="0"/>
              <a:t>Forecasted annual % change in IBD prevalence: 4.7%</a:t>
            </a:r>
          </a:p>
          <a:p>
            <a:endParaRPr lang="en-US" sz="1600" dirty="0"/>
          </a:p>
          <a:p>
            <a:r>
              <a:rPr lang="en-US" sz="1600" dirty="0"/>
              <a:t>Current annual % change in PSC-IBD prevalence: 8.8%</a:t>
            </a:r>
          </a:p>
          <a:p>
            <a:r>
              <a:rPr lang="en-US" sz="1600" dirty="0"/>
              <a:t>Forecasted annual % change in PSC-IBD prevalence: 6.4%</a:t>
            </a:r>
          </a:p>
          <a:p>
            <a:endParaRPr lang="en-US" sz="1600" dirty="0"/>
          </a:p>
          <a:p>
            <a:r>
              <a:rPr lang="en-US" sz="1600" dirty="0"/>
              <a:t>Relative risk of an IBD patient developing PSC </a:t>
            </a:r>
            <a:r>
              <a:rPr lang="en-US" sz="1600" dirty="0" err="1"/>
              <a:t>iis</a:t>
            </a:r>
            <a:r>
              <a:rPr lang="en-US" sz="1600" dirty="0"/>
              <a:t> increasing by 9% every five years.</a:t>
            </a:r>
          </a:p>
        </p:txBody>
      </p:sp>
      <p:pic>
        <p:nvPicPr>
          <p:cNvPr id="6" name="Picture 5" descr="A close-up of a text&#10;&#10;Description automatically generated">
            <a:extLst>
              <a:ext uri="{FF2B5EF4-FFF2-40B4-BE49-F238E27FC236}">
                <a16:creationId xmlns:a16="http://schemas.microsoft.com/office/drawing/2014/main" id="{CB92303D-C1D4-2FA9-4583-1BD5C89012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874" b="12511"/>
          <a:stretch/>
        </p:blipFill>
        <p:spPr>
          <a:xfrm>
            <a:off x="6212346" y="338436"/>
            <a:ext cx="5730065" cy="246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56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44FA9-507F-AA48-835D-2C49D35FC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3274"/>
            <a:ext cx="10972800" cy="1143000"/>
          </a:xfrm>
        </p:spPr>
        <p:txBody>
          <a:bodyPr/>
          <a:lstStyle/>
          <a:p>
            <a:r>
              <a:rPr lang="en-US" sz="2800" b="1" dirty="0"/>
              <a:t>The incidence and prevalence of PSC are rising across Europe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8757D7-C8C9-8844-A2B0-1EC2B3330E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778" b="51216"/>
          <a:stretch/>
        </p:blipFill>
        <p:spPr>
          <a:xfrm>
            <a:off x="538224" y="1472551"/>
            <a:ext cx="11280828" cy="36801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A9F10B-DBFA-B94C-B9A6-8DCB0A852BC0}"/>
              </a:ext>
            </a:extLst>
          </p:cNvPr>
          <p:cNvSpPr txBox="1"/>
          <p:nvPr/>
        </p:nvSpPr>
        <p:spPr>
          <a:xfrm>
            <a:off x="1984786" y="1432559"/>
            <a:ext cx="2764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Incidence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9B1CBB-A8C4-A246-9A56-49B6D5E2BEB0}"/>
              </a:ext>
            </a:extLst>
          </p:cNvPr>
          <p:cNvSpPr txBox="1"/>
          <p:nvPr/>
        </p:nvSpPr>
        <p:spPr>
          <a:xfrm>
            <a:off x="7343652" y="1442498"/>
            <a:ext cx="2764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Prevalence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AB4235C7-F43C-6744-90ED-6E4FAEF0C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2623" y="6221506"/>
            <a:ext cx="412937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Trivedi et al. Gut 2021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Trivedi et al. Clin. Gastroenterol. Hepatol. 2022</a:t>
            </a:r>
          </a:p>
        </p:txBody>
      </p:sp>
    </p:spTree>
    <p:extLst>
      <p:ext uri="{BB962C8B-B14F-4D97-AF65-F5344CB8AC3E}">
        <p14:creationId xmlns:p14="http://schemas.microsoft.com/office/powerpoint/2010/main" val="1947940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99032"/>
            <a:ext cx="10972800" cy="1143000"/>
          </a:xfrm>
        </p:spPr>
        <p:txBody>
          <a:bodyPr/>
          <a:lstStyle/>
          <a:p>
            <a:r>
              <a:rPr lang="en-GB" sz="2667" dirty="0">
                <a:solidFill>
                  <a:schemeClr val="tx1"/>
                </a:solidFill>
              </a:rPr>
              <a:t>Indications for colonic surgery</a:t>
            </a:r>
            <a:br>
              <a:rPr lang="en-GB" sz="2667" dirty="0">
                <a:solidFill>
                  <a:schemeClr val="tx1"/>
                </a:solidFill>
              </a:rPr>
            </a:br>
            <a:r>
              <a:rPr lang="en-GB" sz="2667" dirty="0">
                <a:solidFill>
                  <a:schemeClr val="tx1"/>
                </a:solidFill>
              </a:rPr>
              <a:t>UK data: 284,560 people with IBD; 2,588 with PSC</a:t>
            </a:r>
          </a:p>
        </p:txBody>
      </p:sp>
      <p:pic>
        <p:nvPicPr>
          <p:cNvPr id="8" name="Picture 7" descr="Colectomy indicati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113" y="2189019"/>
            <a:ext cx="10187776" cy="2590800"/>
          </a:xfrm>
          <a:prstGeom prst="rect">
            <a:avLst/>
          </a:prstGeom>
        </p:spPr>
      </p:pic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3547935" y="6417797"/>
            <a:ext cx="79479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defTabSz="914377" eaLnBrk="1" hangingPunct="1"/>
            <a:r>
              <a:rPr lang="en-GB" sz="1400" dirty="0">
                <a:solidFill>
                  <a:prstClr val="black"/>
                </a:solidFill>
              </a:rPr>
              <a:t>Trivedi et al. Gastroenterology 2020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C356B8-5F36-6F49-B56F-45F7BCB32E81}"/>
              </a:ext>
            </a:extLst>
          </p:cNvPr>
          <p:cNvSpPr txBox="1"/>
          <p:nvPr/>
        </p:nvSpPr>
        <p:spPr>
          <a:xfrm>
            <a:off x="1640379" y="5162968"/>
            <a:ext cx="9279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CC0066">
                    <a:lumMod val="75000"/>
                  </a:srgbClr>
                </a:solidFill>
                <a:latin typeface="Arial"/>
              </a:rPr>
              <a:t>No high quality evidence for the treatment of colitis-associated with PSC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F2870D-5C72-1644-B4E5-1FF92944BA54}"/>
              </a:ext>
            </a:extLst>
          </p:cNvPr>
          <p:cNvSpPr txBox="1"/>
          <p:nvPr/>
        </p:nvSpPr>
        <p:spPr>
          <a:xfrm>
            <a:off x="2412276" y="2030612"/>
            <a:ext cx="185492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 fontAlgn="auto">
              <a:spcBef>
                <a:spcPts val="0"/>
              </a:spcBef>
              <a:spcAft>
                <a:spcPts val="0"/>
              </a:spcAft>
            </a:pPr>
            <a:r>
              <a:rPr lang="en-US" sz="1867" dirty="0">
                <a:solidFill>
                  <a:prstClr val="black"/>
                </a:solidFill>
                <a:latin typeface="Arial"/>
              </a:rPr>
              <a:t>P&lt;0.001</a:t>
            </a:r>
          </a:p>
        </p:txBody>
      </p:sp>
    </p:spTree>
    <p:extLst>
      <p:ext uri="{BB962C8B-B14F-4D97-AF65-F5344CB8AC3E}">
        <p14:creationId xmlns:p14="http://schemas.microsoft.com/office/powerpoint/2010/main" val="3135084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027B8-9479-C543-82F0-8C9D386CE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7859"/>
            <a:ext cx="10972800" cy="11430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Experience of biologics in PSC-IBD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D967E9-E81C-914A-891D-083B3F2F9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26032"/>
            <a:ext cx="10972800" cy="4525963"/>
          </a:xfrm>
        </p:spPr>
        <p:txBody>
          <a:bodyPr>
            <a:normAutofit lnSpcReduction="10000"/>
          </a:bodyPr>
          <a:lstStyle/>
          <a:p>
            <a:r>
              <a:rPr lang="en-US" sz="2933" dirty="0">
                <a:solidFill>
                  <a:schemeClr val="tx1"/>
                </a:solidFill>
              </a:rPr>
              <a:t>Anti-</a:t>
            </a:r>
            <a:r>
              <a:rPr lang="en-US" sz="2933" dirty="0" err="1">
                <a:solidFill>
                  <a:schemeClr val="tx1"/>
                </a:solidFill>
              </a:rPr>
              <a:t>TNF</a:t>
            </a:r>
            <a:r>
              <a:rPr lang="en-US" sz="2933" dirty="0" err="1">
                <a:solidFill>
                  <a:schemeClr val="tx1"/>
                </a:solidFill>
                <a:latin typeface="Symbol" pitchFamily="2" charset="2"/>
              </a:rPr>
              <a:t>a</a:t>
            </a:r>
            <a:r>
              <a:rPr lang="en-US" sz="2933" dirty="0">
                <a:solidFill>
                  <a:schemeClr val="tx1"/>
                </a:solidFill>
                <a:latin typeface="Symbol" pitchFamily="2" charset="2"/>
              </a:rPr>
              <a:t> </a:t>
            </a:r>
            <a:r>
              <a:rPr lang="en-US" sz="293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(Infliximab, Adalimumab)</a:t>
            </a:r>
            <a:endParaRPr lang="en-US" sz="2933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000" b="0" dirty="0">
                <a:solidFill>
                  <a:schemeClr val="tx1"/>
                </a:solidFill>
              </a:rPr>
              <a:t>Multi-</a:t>
            </a:r>
            <a:r>
              <a:rPr lang="en-US" sz="2000" b="0" dirty="0" err="1">
                <a:solidFill>
                  <a:schemeClr val="tx1"/>
                </a:solidFill>
              </a:rPr>
              <a:t>centre</a:t>
            </a:r>
            <a:r>
              <a:rPr lang="en-US" sz="2000" b="0" dirty="0">
                <a:solidFill>
                  <a:schemeClr val="tx1"/>
                </a:solidFill>
              </a:rPr>
              <a:t> study (IPSCSG); N=95: 3-month response 48%, 3-month remission 23% </a:t>
            </a:r>
            <a:r>
              <a:rPr lang="en-US" sz="2000" b="0" baseline="30000" dirty="0">
                <a:solidFill>
                  <a:schemeClr val="tx1"/>
                </a:solidFill>
              </a:rPr>
              <a:t>1</a:t>
            </a:r>
          </a:p>
          <a:p>
            <a:pPr lvl="1"/>
            <a:r>
              <a:rPr lang="en-US" sz="2000" b="0" dirty="0">
                <a:solidFill>
                  <a:schemeClr val="tx1"/>
                </a:solidFill>
              </a:rPr>
              <a:t>2-centre study; N=228: Increased odds of acute cholangitis: 7.29 (95% CI 2.63-12.43) </a:t>
            </a:r>
            <a:r>
              <a:rPr lang="en-US" sz="2000" b="0" baseline="30000" dirty="0">
                <a:solidFill>
                  <a:schemeClr val="tx1"/>
                </a:solidFill>
              </a:rPr>
              <a:t>2</a:t>
            </a:r>
          </a:p>
          <a:p>
            <a:endParaRPr lang="en-US" sz="2933" dirty="0">
              <a:solidFill>
                <a:schemeClr val="tx1"/>
              </a:solidFill>
            </a:endParaRPr>
          </a:p>
          <a:p>
            <a:r>
              <a:rPr lang="en-US" sz="2933" dirty="0">
                <a:solidFill>
                  <a:schemeClr val="tx1"/>
                </a:solidFill>
              </a:rPr>
              <a:t>Anti-</a:t>
            </a:r>
            <a:r>
              <a:rPr lang="en-US" sz="2933" dirty="0">
                <a:solidFill>
                  <a:schemeClr val="tx1"/>
                </a:solidFill>
                <a:latin typeface="Symbol" pitchFamily="2" charset="2"/>
              </a:rPr>
              <a:t>a4b</a:t>
            </a:r>
            <a:r>
              <a:rPr lang="en-US" sz="2933" dirty="0">
                <a:solidFill>
                  <a:schemeClr val="tx1"/>
                </a:solidFill>
              </a:rPr>
              <a:t>7 (Vedolizumab)</a:t>
            </a:r>
          </a:p>
          <a:p>
            <a:pPr lvl="1"/>
            <a:r>
              <a:rPr lang="en-US" sz="2000" b="0" dirty="0">
                <a:solidFill>
                  <a:schemeClr val="tx1"/>
                </a:solidFill>
              </a:rPr>
              <a:t>Multi-</a:t>
            </a:r>
            <a:r>
              <a:rPr lang="en-US" sz="2000" b="0" dirty="0" err="1">
                <a:solidFill>
                  <a:schemeClr val="tx1"/>
                </a:solidFill>
              </a:rPr>
              <a:t>centre</a:t>
            </a:r>
            <a:r>
              <a:rPr lang="en-US" sz="2000" b="0" dirty="0">
                <a:solidFill>
                  <a:schemeClr val="tx1"/>
                </a:solidFill>
              </a:rPr>
              <a:t> study (IPSCSG); N=36: median Tx duration 412d (IQR 180–651d) </a:t>
            </a:r>
          </a:p>
          <a:p>
            <a:pPr lvl="1"/>
            <a:r>
              <a:rPr lang="en-US" sz="2000" b="0" dirty="0">
                <a:solidFill>
                  <a:schemeClr val="tx1"/>
                </a:solidFill>
              </a:rPr>
              <a:t>Mean Mayo Colitis </a:t>
            </a:r>
            <a:r>
              <a:rPr lang="en-US" sz="2000" b="0" dirty="0" err="1">
                <a:solidFill>
                  <a:schemeClr val="tx1"/>
                </a:solidFill>
              </a:rPr>
              <a:t>Subscore</a:t>
            </a:r>
            <a:r>
              <a:rPr lang="en-US" sz="2000" b="0" dirty="0">
                <a:solidFill>
                  <a:schemeClr val="tx1"/>
                </a:solidFill>
              </a:rPr>
              <a:t> (2.2 ± 0.8 to 1.4 ± 0.9; P&lt;0.001) </a:t>
            </a:r>
            <a:r>
              <a:rPr lang="en-US" sz="2000" b="0" baseline="30000" dirty="0">
                <a:solidFill>
                  <a:schemeClr val="tx1"/>
                </a:solidFill>
              </a:rPr>
              <a:t>3</a:t>
            </a:r>
          </a:p>
          <a:p>
            <a:endParaRPr lang="en-US" sz="2933" dirty="0">
              <a:solidFill>
                <a:schemeClr val="tx1"/>
              </a:solidFill>
            </a:endParaRPr>
          </a:p>
          <a:p>
            <a:r>
              <a:rPr lang="en-US" sz="2933" dirty="0">
                <a:solidFill>
                  <a:schemeClr val="tx1"/>
                </a:solidFill>
              </a:rPr>
              <a:t>JAK inhibitors (Tofacitinib mainly)</a:t>
            </a:r>
          </a:p>
          <a:p>
            <a:pPr lvl="1"/>
            <a:r>
              <a:rPr lang="en-US" sz="2000" b="0" dirty="0">
                <a:solidFill>
                  <a:schemeClr val="tx1"/>
                </a:solidFill>
              </a:rPr>
              <a:t>Multi-</a:t>
            </a:r>
            <a:r>
              <a:rPr lang="en-US" sz="2000" b="0" dirty="0" err="1">
                <a:solidFill>
                  <a:schemeClr val="tx1"/>
                </a:solidFill>
              </a:rPr>
              <a:t>centre</a:t>
            </a:r>
            <a:r>
              <a:rPr lang="en-US" sz="2000" b="0" dirty="0">
                <a:solidFill>
                  <a:schemeClr val="tx1"/>
                </a:solidFill>
              </a:rPr>
              <a:t> study (IPSCSG); N=43: median Tx duration 13.1 mo. (IQR 16.7mo.)</a:t>
            </a:r>
          </a:p>
          <a:p>
            <a:pPr lvl="1"/>
            <a:r>
              <a:rPr lang="en-US" sz="2000" b="0" dirty="0">
                <a:solidFill>
                  <a:schemeClr val="tx1"/>
                </a:solidFill>
              </a:rPr>
              <a:t>21 discontinued therapy (2 due to adverse events); colitis activity improved in the majority</a:t>
            </a:r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795F0498-DD0B-424D-9A2B-35FDACDDE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1525" y="5971930"/>
            <a:ext cx="602419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defTabSz="91437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200" dirty="0">
                <a:solidFill>
                  <a:prstClr val="black"/>
                </a:solidFill>
              </a:rPr>
              <a:t>1. Hedin et al. Clin. Gastroenterol. Hepatol. 2020</a:t>
            </a:r>
          </a:p>
          <a:p>
            <a:pPr algn="r" defTabSz="91437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200" dirty="0">
                <a:solidFill>
                  <a:prstClr val="black"/>
                </a:solidFill>
              </a:rPr>
              <a:t>2. Kulkarni et al. </a:t>
            </a:r>
            <a:r>
              <a:rPr lang="en-GB" sz="1200" dirty="0" err="1">
                <a:solidFill>
                  <a:prstClr val="black"/>
                </a:solidFill>
              </a:rPr>
              <a:t>Inflamm</a:t>
            </a:r>
            <a:r>
              <a:rPr lang="en-GB" sz="1200" dirty="0">
                <a:solidFill>
                  <a:prstClr val="black"/>
                </a:solidFill>
              </a:rPr>
              <a:t>. Bowel. Dis. 2021</a:t>
            </a:r>
          </a:p>
          <a:p>
            <a:pPr algn="r" defTabSz="91437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200" dirty="0">
                <a:solidFill>
                  <a:prstClr val="black"/>
                </a:solidFill>
              </a:rPr>
              <a:t>3. Lynch et al. Clin. Gastroenterol. Hepatol. 2019</a:t>
            </a:r>
          </a:p>
          <a:p>
            <a:pPr algn="r" defTabSz="91437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200" dirty="0">
                <a:solidFill>
                  <a:prstClr val="black"/>
                </a:solidFill>
              </a:rPr>
              <a:t>4. </a:t>
            </a:r>
            <a:r>
              <a:rPr lang="en-GB" sz="1200" dirty="0" err="1">
                <a:solidFill>
                  <a:prstClr val="black"/>
                </a:solidFill>
              </a:rPr>
              <a:t>Schregel</a:t>
            </a:r>
            <a:r>
              <a:rPr lang="en-GB" sz="1200" dirty="0">
                <a:solidFill>
                  <a:prstClr val="black"/>
                </a:solidFill>
              </a:rPr>
              <a:t> et al. Clin. Gastroenterol. Hepatol. 2023 </a:t>
            </a:r>
          </a:p>
        </p:txBody>
      </p:sp>
    </p:spTree>
    <p:extLst>
      <p:ext uri="{BB962C8B-B14F-4D97-AF65-F5344CB8AC3E}">
        <p14:creationId xmlns:p14="http://schemas.microsoft.com/office/powerpoint/2010/main" val="1397121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1A044-E66A-7C92-8FFC-BD8B32929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498" y="-30763"/>
            <a:ext cx="11523133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IBD and liver biochemical responses to anti-IL23 agents in PSC-IBD</a:t>
            </a: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CA3C0DD4-C657-31EA-B995-54C7069F9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1586" y="6420699"/>
            <a:ext cx="602419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defTabSz="914377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solidFill>
                  <a:prstClr val="black"/>
                </a:solidFill>
              </a:rPr>
              <a:t>Al-</a:t>
            </a:r>
            <a:r>
              <a:rPr lang="en-GB" sz="1600" dirty="0" err="1">
                <a:solidFill>
                  <a:prstClr val="black"/>
                </a:solidFill>
              </a:rPr>
              <a:t>Shakhshir</a:t>
            </a:r>
            <a:r>
              <a:rPr lang="en-GB" sz="1600" dirty="0">
                <a:solidFill>
                  <a:prstClr val="black"/>
                </a:solidFill>
              </a:rPr>
              <a:t> et al. (AASLD 2024; manuscript in preparation)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55C293A-81D5-8B58-20AE-FDA7162D1164}"/>
              </a:ext>
            </a:extLst>
          </p:cNvPr>
          <p:cNvGrpSpPr/>
          <p:nvPr/>
        </p:nvGrpSpPr>
        <p:grpSpPr>
          <a:xfrm>
            <a:off x="978781" y="901925"/>
            <a:ext cx="5801591" cy="5657273"/>
            <a:chOff x="45265" y="0"/>
            <a:chExt cx="6381838" cy="62230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6862CCE-4C69-44FA-3766-A87BE1F563D6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3323540" y="0"/>
              <a:ext cx="2635250" cy="31115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5183F8E-103B-DC35-B5B1-9D61D81F3C40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855228" y="3111500"/>
              <a:ext cx="3571875" cy="31115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324E1FF-6484-B154-DB5D-E351516A634B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84150" y="0"/>
              <a:ext cx="2605087" cy="31115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4E06523-4879-04A2-B45E-9B63DE6B942F}"/>
                </a:ext>
              </a:extLst>
            </p:cNvPr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45265" y="3111500"/>
              <a:ext cx="2789237" cy="3111500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A19F2974-BFB6-8CB4-212A-ED8C8A9718C7}"/>
              </a:ext>
            </a:extLst>
          </p:cNvPr>
          <p:cNvSpPr txBox="1"/>
          <p:nvPr/>
        </p:nvSpPr>
        <p:spPr>
          <a:xfrm>
            <a:off x="6897757" y="1112238"/>
            <a:ext cx="496974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Arial"/>
              </a:rPr>
              <a:t>- N=66 pts.; 62 on </a:t>
            </a:r>
            <a:r>
              <a:rPr lang="en-US" dirty="0" err="1">
                <a:solidFill>
                  <a:prstClr val="black"/>
                </a:solidFill>
                <a:latin typeface="Arial"/>
              </a:rPr>
              <a:t>ustekinumab</a:t>
            </a:r>
            <a:endParaRPr lang="en-US" dirty="0">
              <a:solidFill>
                <a:prstClr val="black"/>
              </a:solidFill>
              <a:latin typeface="Arial"/>
            </a:endParaRPr>
          </a:p>
          <a:p>
            <a:pPr defTabSz="914377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Arial"/>
            </a:endParaRPr>
          </a:p>
          <a:p>
            <a:pPr defTabSz="914377"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Arial"/>
              </a:rPr>
              <a:t>- Median treatment time 9 mo. (IQR 5-24 mo.)</a:t>
            </a:r>
          </a:p>
          <a:p>
            <a:pPr defTabSz="914377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Arial"/>
            </a:endParaRPr>
          </a:p>
          <a:p>
            <a:pPr defTabSz="914377"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Arial"/>
              </a:rPr>
              <a:t>- IBD response observed in 15% at 6 mo.</a:t>
            </a:r>
          </a:p>
          <a:p>
            <a:pPr defTabSz="914377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Arial"/>
            </a:endParaRPr>
          </a:p>
          <a:p>
            <a:pPr defTabSz="914377"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Arial"/>
              </a:rPr>
              <a:t>- Changes in ALP values non-significant.</a:t>
            </a:r>
          </a:p>
        </p:txBody>
      </p:sp>
    </p:spTree>
    <p:extLst>
      <p:ext uri="{BB962C8B-B14F-4D97-AF65-F5344CB8AC3E}">
        <p14:creationId xmlns:p14="http://schemas.microsoft.com/office/powerpoint/2010/main" val="2690084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428F00-68A3-C71A-FAD0-63629E0F7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674" y="1502919"/>
            <a:ext cx="9036718" cy="455554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3AA42A86-3DD4-4B8B-AEB6-FF632BF0B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1603" y="6403594"/>
            <a:ext cx="43635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UK NHS Blood and Transplant Registry 2017-2023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81DB21B-49EC-EE4A-9A87-531B1A5DB548}"/>
              </a:ext>
            </a:extLst>
          </p:cNvPr>
          <p:cNvCxnSpPr>
            <a:cxnSpLocks/>
          </p:cNvCxnSpPr>
          <p:nvPr/>
        </p:nvCxnSpPr>
        <p:spPr>
          <a:xfrm flipH="1">
            <a:off x="5054321" y="1901092"/>
            <a:ext cx="1659746" cy="0"/>
          </a:xfrm>
          <a:prstGeom prst="straightConnector1">
            <a:avLst/>
          </a:prstGeom>
          <a:ln w="22225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8D01B1C-3774-A1A2-E268-8DC7D7313E5D}"/>
              </a:ext>
            </a:extLst>
          </p:cNvPr>
          <p:cNvSpPr txBox="1"/>
          <p:nvPr/>
        </p:nvSpPr>
        <p:spPr>
          <a:xfrm>
            <a:off x="6714067" y="1766835"/>
            <a:ext cx="35269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marR="0" lvl="0" indent="-1028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PSC 12	(IQR 10-14) %</a:t>
            </a:r>
          </a:p>
          <a:p>
            <a:pPr marL="1028700" marR="0" lvl="0" indent="-1028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PBC 8 	(IQR 7-8) %</a:t>
            </a:r>
          </a:p>
          <a:p>
            <a:pPr marL="1028700" marR="0" lvl="0" indent="-1028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AIH  7	(IQR 7.5-8.5) %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87A821E-D865-65EA-BEC5-F0D6FF4EC3E2}"/>
              </a:ext>
            </a:extLst>
          </p:cNvPr>
          <p:cNvSpPr txBox="1">
            <a:spLocks/>
          </p:cNvSpPr>
          <p:nvPr/>
        </p:nvSpPr>
        <p:spPr>
          <a:xfrm>
            <a:off x="140677" y="425590"/>
            <a:ext cx="12051323" cy="52658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accent1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5pPr>
            <a:lvl6pPr marL="60957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1219139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828709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2438278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Autoimmune liver disease: a lead indication for adult liver transplantation in the UK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13A26E-BCD1-F392-ECEE-1BF3A0F9126C}"/>
              </a:ext>
            </a:extLst>
          </p:cNvPr>
          <p:cNvSpPr/>
          <p:nvPr/>
        </p:nvSpPr>
        <p:spPr>
          <a:xfrm>
            <a:off x="9013371" y="3758084"/>
            <a:ext cx="1400021" cy="15775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401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F80D578F-FE9D-FB4D-BC79-1AEED6707DC4}"/>
              </a:ext>
            </a:extLst>
          </p:cNvPr>
          <p:cNvGrpSpPr/>
          <p:nvPr/>
        </p:nvGrpSpPr>
        <p:grpSpPr>
          <a:xfrm>
            <a:off x="9249909" y="2533793"/>
            <a:ext cx="3081239" cy="2929440"/>
            <a:chOff x="7375175" y="2161599"/>
            <a:chExt cx="2310929" cy="219293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C7D26AB-A0AB-1F4C-B2C5-C447D129F0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79188"/>
            <a:stretch/>
          </p:blipFill>
          <p:spPr>
            <a:xfrm>
              <a:off x="7375175" y="2161599"/>
              <a:ext cx="1672181" cy="47454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3CC91D2-1CD9-D144-8DB2-F36B57BC8E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5024" r="57979"/>
            <a:stretch/>
          </p:blipFill>
          <p:spPr>
            <a:xfrm>
              <a:off x="7460150" y="2668975"/>
              <a:ext cx="1502229" cy="522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100BB7F-1D5A-7441-A17F-7694CB90FA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9130" r="34060"/>
            <a:stretch/>
          </p:blipFill>
          <p:spPr>
            <a:xfrm>
              <a:off x="7492808" y="3255872"/>
              <a:ext cx="1469571" cy="516343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6E1EED3-5229-D644-9DE6-8DCB5B46FB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2514" r="1942"/>
            <a:stretch/>
          </p:blipFill>
          <p:spPr>
            <a:xfrm>
              <a:off x="7448280" y="3837111"/>
              <a:ext cx="2237824" cy="517422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307CA41-63C7-9543-A835-E742D8D57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2927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PSC is a leading indication for transplantation in Europe</a:t>
            </a:r>
          </a:p>
        </p:txBody>
      </p:sp>
      <p:pic>
        <p:nvPicPr>
          <p:cNvPr id="31746" name="Picture 2">
            <a:extLst>
              <a:ext uri="{FF2B5EF4-FFF2-40B4-BE49-F238E27FC236}">
                <a16:creationId xmlns:a16="http://schemas.microsoft.com/office/drawing/2014/main" id="{31A1F0F8-BB5F-484B-AC1D-7211A1D4EE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" t="2724" r="53757" b="56134"/>
          <a:stretch/>
        </p:blipFill>
        <p:spPr bwMode="auto">
          <a:xfrm>
            <a:off x="94927" y="2331191"/>
            <a:ext cx="4677792" cy="3123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D29C92-0EF8-3C48-B6CD-512FF3A549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5016" y="6163632"/>
            <a:ext cx="378683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Fosby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GB" alt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et al.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GB" altLang="en-US" sz="16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Scand. J. Gastro 2015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Conolly </a:t>
            </a:r>
            <a:r>
              <a:rPr kumimoji="0" lang="en-GB" alt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et al.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GB" altLang="en-US" sz="16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J. Hepatol./ EASL ILC 2020A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5E5FC-B92D-ED43-83DD-791B1343BFF3}"/>
              </a:ext>
            </a:extLst>
          </p:cNvPr>
          <p:cNvSpPr txBox="1"/>
          <p:nvPr/>
        </p:nvSpPr>
        <p:spPr>
          <a:xfrm>
            <a:off x="704833" y="1633564"/>
            <a:ext cx="4102719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Nordic liver transplant </a:t>
            </a:r>
            <a:r>
              <a:rPr kumimoji="0" lang="en-US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programme</a:t>
            </a:r>
            <a:endParaRPr kumimoji="0" lang="en-US" sz="1867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- 15.3% are performed for PSC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498AA7-1BF8-8748-BDE9-A10CD269C4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3907" y="2490019"/>
            <a:ext cx="4405272" cy="233317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B16C7F3-C7B0-A94A-8A0F-4D1B7E630E84}"/>
              </a:ext>
            </a:extLst>
          </p:cNvPr>
          <p:cNvSpPr txBox="1"/>
          <p:nvPr/>
        </p:nvSpPr>
        <p:spPr>
          <a:xfrm>
            <a:off x="5235341" y="1633564"/>
            <a:ext cx="5991693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French liver transplant </a:t>
            </a:r>
            <a:r>
              <a:rPr kumimoji="0" lang="en-US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programme</a:t>
            </a:r>
            <a:endParaRPr kumimoji="0" lang="en-US" sz="1867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 PSC was predicted to be the lead indication by 2025 </a:t>
            </a:r>
          </a:p>
        </p:txBody>
      </p:sp>
    </p:spTree>
    <p:extLst>
      <p:ext uri="{BB962C8B-B14F-4D97-AF65-F5344CB8AC3E}">
        <p14:creationId xmlns:p14="http://schemas.microsoft.com/office/powerpoint/2010/main" val="2982377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C45FE-8832-A44D-B2F8-4F00C6E75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025" y="1440"/>
            <a:ext cx="1189795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2800" b="1" dirty="0">
                <a:ea typeface="+mj-ea"/>
                <a:cs typeface="+mj-cs"/>
              </a:rPr>
              <a:t>Natural history: Data from the International PSC Study Group</a:t>
            </a:r>
          </a:p>
        </p:txBody>
      </p:sp>
      <p:pic>
        <p:nvPicPr>
          <p:cNvPr id="67586" name="Picture 6" descr="Figure 1 KM curves.png">
            <a:extLst>
              <a:ext uri="{FF2B5EF4-FFF2-40B4-BE49-F238E27FC236}">
                <a16:creationId xmlns:a16="http://schemas.microsoft.com/office/drawing/2014/main" id="{423466FD-7DCE-7849-B474-0FE850AF9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4" t="7570" r="53246"/>
          <a:stretch>
            <a:fillRect/>
          </a:stretch>
        </p:blipFill>
        <p:spPr bwMode="auto">
          <a:xfrm>
            <a:off x="2739429" y="1411314"/>
            <a:ext cx="7117715" cy="4356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7D0B94B-7DAB-8442-9532-836500DD52BF}"/>
              </a:ext>
            </a:extLst>
          </p:cNvPr>
          <p:cNvGrpSpPr>
            <a:grpSpLocks/>
          </p:cNvGrpSpPr>
          <p:nvPr/>
        </p:nvGrpSpPr>
        <p:grpSpPr bwMode="auto">
          <a:xfrm>
            <a:off x="3707296" y="3164541"/>
            <a:ext cx="2693504" cy="1664317"/>
            <a:chOff x="2286000" y="3098800"/>
            <a:chExt cx="2167470" cy="1507067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279667F-6CC5-CF4B-97F4-222E0078D99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286000" y="3098800"/>
              <a:ext cx="2150003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00BD707-AC1D-7C48-8221-CE30858D18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453470" y="3098800"/>
              <a:ext cx="0" cy="1507067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06D0B59-C24B-C63E-F595-2407DB43C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6238539"/>
            <a:ext cx="58995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n-GB" altLang="en-US" sz="1600" dirty="0"/>
              <a:t>Trivedi,* </a:t>
            </a:r>
            <a:r>
              <a:rPr lang="en-GB" altLang="en-US" sz="1600" dirty="0" err="1"/>
              <a:t>Weismuller</a:t>
            </a:r>
            <a:r>
              <a:rPr lang="en-GB" altLang="en-US" sz="1600" dirty="0"/>
              <a:t>*  </a:t>
            </a:r>
            <a:r>
              <a:rPr lang="en-GB" altLang="en-US" sz="1600" i="1" dirty="0"/>
              <a:t>et al. Gastroenterology</a:t>
            </a:r>
            <a:r>
              <a:rPr lang="en-GB" altLang="en-US" sz="1600" dirty="0"/>
              <a:t> 2017</a:t>
            </a:r>
          </a:p>
          <a:p>
            <a:pPr algn="r" eaLnBrk="1" hangingPunct="1"/>
            <a:r>
              <a:rPr lang="en-GB" altLang="en-US" sz="1600" i="1" dirty="0"/>
              <a:t>International PSC Study Group Data; n=7,119 pts, 37 centres </a:t>
            </a:r>
            <a:r>
              <a:rPr lang="en-GB" altLang="en-US" sz="16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1">
            <a:extLst>
              <a:ext uri="{FF2B5EF4-FFF2-40B4-BE49-F238E27FC236}">
                <a16:creationId xmlns:a16="http://schemas.microsoft.com/office/drawing/2014/main" id="{3EBFFA84-B656-584B-97C2-AB7F87CD0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5575"/>
            <a:ext cx="10972800" cy="788341"/>
          </a:xfrm>
        </p:spPr>
        <p:txBody>
          <a:bodyPr/>
          <a:lstStyle/>
          <a:p>
            <a:pPr eaLnBrk="1" hangingPunct="1"/>
            <a:r>
              <a:rPr lang="en-GB" altLang="en-US" sz="2800" b="1" dirty="0">
                <a:ea typeface="ＭＳ Ｐゴシック" panose="020B0600070205080204" pitchFamily="34" charset="-128"/>
              </a:rPr>
              <a:t>Referral bias highlighted through population-based cohorts</a:t>
            </a:r>
            <a:endParaRPr lang="en-GB" altLang="en-US" sz="2800" dirty="0">
              <a:ea typeface="ＭＳ Ｐゴシック" panose="020B0600070205080204" pitchFamily="34" charset="-12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FE733-EB35-3C49-A5DE-F27624555E8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EF5AC9-CCB4-2742-9164-D9F288012F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86422" y="1163108"/>
            <a:ext cx="4495764" cy="2278458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/>
              <a:t>Nationwide data from England:</a:t>
            </a:r>
          </a:p>
          <a:p>
            <a:r>
              <a:rPr lang="en-GB" sz="2000" dirty="0"/>
              <a:t>Death and transplant rates lower for patients diagnosed at non–transplant vs liver transplant centres</a:t>
            </a:r>
          </a:p>
          <a:p>
            <a:r>
              <a:rPr lang="en-GB" sz="2000" dirty="0"/>
              <a:t>17.6 vs. 33.1/1000 patient years </a:t>
            </a:r>
          </a:p>
          <a:p>
            <a:r>
              <a:rPr lang="en-GB" sz="2000" dirty="0"/>
              <a:t>Incidence rate ratio: 0.5; </a:t>
            </a:r>
            <a:r>
              <a:rPr lang="en-GB" sz="2000" i="1" dirty="0"/>
              <a:t>P</a:t>
            </a:r>
            <a:r>
              <a:rPr lang="en-GB" sz="2000" dirty="0"/>
              <a:t> &lt;0.001.</a:t>
            </a:r>
            <a:endParaRPr lang="en-US" sz="2000" dirty="0"/>
          </a:p>
        </p:txBody>
      </p:sp>
      <p:pic>
        <p:nvPicPr>
          <p:cNvPr id="68610" name="Picture 2">
            <a:extLst>
              <a:ext uri="{FF2B5EF4-FFF2-40B4-BE49-F238E27FC236}">
                <a16:creationId xmlns:a16="http://schemas.microsoft.com/office/drawing/2014/main" id="{30C26074-D119-9C4E-9D5A-36EE831BC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48" y="1442686"/>
            <a:ext cx="6654800" cy="451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38FBCEA-971C-BE47-8AE2-EA49A0FA1EE9}"/>
              </a:ext>
            </a:extLst>
          </p:cNvPr>
          <p:cNvGrpSpPr>
            <a:grpSpLocks/>
          </p:cNvGrpSpPr>
          <p:nvPr/>
        </p:nvGrpSpPr>
        <p:grpSpPr bwMode="auto">
          <a:xfrm>
            <a:off x="2001623" y="3177824"/>
            <a:ext cx="2078038" cy="1608137"/>
            <a:chOff x="2286000" y="3098800"/>
            <a:chExt cx="2184403" cy="1507067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E573CE0-133F-924C-AEA4-98228C77A9A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286000" y="3098800"/>
              <a:ext cx="2151028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36B82C7-03CD-2A47-9BDB-E51FD1BCA3C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470403" y="3098800"/>
              <a:ext cx="0" cy="1507067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DDA0C4D-FF6D-9D4F-BA65-347D17C1CEE6}"/>
              </a:ext>
            </a:extLst>
          </p:cNvPr>
          <p:cNvGrpSpPr>
            <a:grpSpLocks/>
          </p:cNvGrpSpPr>
          <p:nvPr/>
        </p:nvGrpSpPr>
        <p:grpSpPr bwMode="auto">
          <a:xfrm>
            <a:off x="2034964" y="3177824"/>
            <a:ext cx="3330575" cy="1608137"/>
            <a:chOff x="2286000" y="3098800"/>
            <a:chExt cx="2162417" cy="15070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33A0E2E-D307-754F-A8EE-86473BF698E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286000" y="3098800"/>
              <a:ext cx="2150049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7A69743-32F6-2A49-B687-5C83602983C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448417" y="3098800"/>
              <a:ext cx="0" cy="1507067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8613" name="TextBox 5">
            <a:extLst>
              <a:ext uri="{FF2B5EF4-FFF2-40B4-BE49-F238E27FC236}">
                <a16:creationId xmlns:a16="http://schemas.microsoft.com/office/drawing/2014/main" id="{CC1DC4F8-8F42-3A4D-A70B-E32F6297A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9724" y="6275387"/>
            <a:ext cx="31924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n-GB" altLang="en-US" sz="1400" dirty="0" err="1"/>
              <a:t>Boonstra</a:t>
            </a:r>
            <a:r>
              <a:rPr lang="en-GB" altLang="en-US" sz="1400" dirty="0"/>
              <a:t>, </a:t>
            </a:r>
            <a:r>
              <a:rPr lang="en-GB" altLang="en-US" sz="1400" i="1" dirty="0"/>
              <a:t>et al</a:t>
            </a:r>
            <a:r>
              <a:rPr lang="en-GB" altLang="en-US" sz="1400" dirty="0"/>
              <a:t>. Hepatology 2013</a:t>
            </a:r>
          </a:p>
          <a:p>
            <a:pPr algn="r" eaLnBrk="1" hangingPunct="1"/>
            <a:r>
              <a:rPr lang="en-GB" altLang="en-US" sz="1400" dirty="0"/>
              <a:t>Trivedi et al. Gastroenterology 2020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028E18-2A00-EE4F-802E-9B081B571506}"/>
              </a:ext>
            </a:extLst>
          </p:cNvPr>
          <p:cNvSpPr txBox="1"/>
          <p:nvPr/>
        </p:nvSpPr>
        <p:spPr>
          <a:xfrm>
            <a:off x="1979295" y="1200356"/>
            <a:ext cx="5045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Coverage of 50% of the Dutch population </a:t>
            </a:r>
            <a:r>
              <a:rPr lang="en-US" b="1" baseline="30000" dirty="0"/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28846-D603-0C2D-1967-76A7570EC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/>
          <a:lstStyle/>
          <a:p>
            <a:r>
              <a:rPr lang="en-US" sz="2400" b="1" dirty="0"/>
              <a:t>Evolution of autoimmune hepatitis to PSC in people of young presenting age</a:t>
            </a:r>
          </a:p>
        </p:txBody>
      </p:sp>
      <p:pic>
        <p:nvPicPr>
          <p:cNvPr id="2050" name="Picture 2" descr="Primary sclerosing cholangitis and overlap features of autoimmune  hepatitis: A coming of age or an age-ist problem? - ScienceDirect">
            <a:extLst>
              <a:ext uri="{FF2B5EF4-FFF2-40B4-BE49-F238E27FC236}">
                <a16:creationId xmlns:a16="http://schemas.microsoft.com/office/drawing/2014/main" id="{68A43A86-60A6-5D34-75E7-D2592CE98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654" y="908314"/>
            <a:ext cx="8396695" cy="5373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92E9C274-AD14-5DA2-2B59-36995FF53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4764" y="6402535"/>
            <a:ext cx="55080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defTabSz="457189" eaLnBrk="1" hangingPunct="1"/>
            <a:r>
              <a:rPr lang="en-GB" altLang="en-US" sz="1600" dirty="0" err="1">
                <a:solidFill>
                  <a:prstClr val="black"/>
                </a:solidFill>
              </a:rPr>
              <a:t>Ricciuto</a:t>
            </a:r>
            <a:r>
              <a:rPr lang="en-GB" altLang="en-US" sz="1600" dirty="0">
                <a:solidFill>
                  <a:prstClr val="black"/>
                </a:solidFill>
              </a:rPr>
              <a:t>,…,Trivedi </a:t>
            </a:r>
            <a:r>
              <a:rPr lang="en-GB" altLang="en-US" sz="1600" i="1" dirty="0">
                <a:solidFill>
                  <a:prstClr val="black"/>
                </a:solidFill>
              </a:rPr>
              <a:t>J. Hepatol. </a:t>
            </a:r>
            <a:r>
              <a:rPr lang="en-GB" altLang="en-US" sz="1600" dirty="0">
                <a:solidFill>
                  <a:prstClr val="black"/>
                </a:solidFill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3561484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>
            <a:extLst>
              <a:ext uri="{FF2B5EF4-FFF2-40B4-BE49-F238E27FC236}">
                <a16:creationId xmlns:a16="http://schemas.microsoft.com/office/drawing/2014/main" id="{BE26601C-4001-114E-8087-1BF509778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022" y="317497"/>
            <a:ext cx="10158520" cy="1143000"/>
          </a:xfrm>
        </p:spPr>
        <p:txBody>
          <a:bodyPr/>
          <a:lstStyle/>
          <a:p>
            <a:pPr eaLnBrk="1" hangingPunct="1"/>
            <a:r>
              <a:rPr lang="en-GB" altLang="en-US" sz="2800" b="1">
                <a:ea typeface="ＭＳ Ｐゴシック" panose="020B0600070205080204" pitchFamily="34" charset="-128"/>
              </a:rPr>
              <a:t>There is a risk of cholangiocarcinoma, but this falls over time</a:t>
            </a:r>
            <a:br>
              <a:rPr lang="en-GB" altLang="en-US" sz="2700" b="1" dirty="0">
                <a:ea typeface="ＭＳ Ｐゴシック" panose="020B0600070205080204" pitchFamily="34" charset="-128"/>
              </a:rPr>
            </a:br>
            <a:r>
              <a:rPr lang="en-GB" altLang="en-US" sz="2700" b="1" dirty="0">
                <a:ea typeface="ＭＳ Ｐゴシック" panose="020B0600070205080204" pitchFamily="34" charset="-128"/>
              </a:rPr>
              <a:t>(International PSC Study Group data: 7,119 with PSC; 594 with CCA)</a:t>
            </a:r>
          </a:p>
        </p:txBody>
      </p:sp>
      <p:pic>
        <p:nvPicPr>
          <p:cNvPr id="75778" name="Picture 2" descr="CCA proportions.png">
            <a:extLst>
              <a:ext uri="{FF2B5EF4-FFF2-40B4-BE49-F238E27FC236}">
                <a16:creationId xmlns:a16="http://schemas.microsoft.com/office/drawing/2014/main" id="{FCC5E534-0EFF-FF4C-8136-BED5A88B3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63" y="1910547"/>
            <a:ext cx="10970501" cy="3006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79" name="TextBox 1">
            <a:extLst>
              <a:ext uri="{FF2B5EF4-FFF2-40B4-BE49-F238E27FC236}">
                <a16:creationId xmlns:a16="http://schemas.microsoft.com/office/drawing/2014/main" id="{C127B586-ECBA-7243-9906-415AD458F5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2178" y="6418901"/>
            <a:ext cx="47593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Trivedi* </a:t>
            </a:r>
            <a:r>
              <a:rPr kumimoji="0" lang="en-GB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Weismuller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*  </a:t>
            </a:r>
            <a:r>
              <a:rPr kumimoji="0" lang="en-GB" alt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et al.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GB" alt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Gastroenterology 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2017</a:t>
            </a:r>
          </a:p>
        </p:txBody>
      </p:sp>
    </p:spTree>
    <p:extLst>
      <p:ext uri="{BB962C8B-B14F-4D97-AF65-F5344CB8AC3E}">
        <p14:creationId xmlns:p14="http://schemas.microsoft.com/office/powerpoint/2010/main" val="28329933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FA8BE-B67A-CA36-DAB6-F6114A575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/>
          <a:lstStyle/>
          <a:p>
            <a:r>
              <a:rPr lang="en-US" b="1" dirty="0"/>
              <a:t>Does radiological surveillance add value?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118EEDC-0D74-35E9-17D1-88D9080D4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1223645"/>
            <a:ext cx="11176000" cy="5182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E22A3B5C-0815-C22D-7623-02240ED35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2178" y="6356146"/>
            <a:ext cx="47593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Villard,…</a:t>
            </a:r>
            <a:r>
              <a:rPr lang="en-GB" altLang="en-US" sz="1400" dirty="0">
                <a:solidFill>
                  <a:prstClr val="black"/>
                </a:solidFill>
              </a:rPr>
              <a:t>,</a:t>
            </a: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Bergquist </a:t>
            </a:r>
            <a: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et al.</a:t>
            </a: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 J. Hepatol. 2022</a:t>
            </a:r>
          </a:p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1400" dirty="0">
                <a:solidFill>
                  <a:prstClr val="black"/>
                </a:solidFill>
              </a:rPr>
              <a:t>Sweden</a:t>
            </a:r>
            <a:endParaRPr kumimoji="0" lang="en-GB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25991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2D15B-7DC9-768A-59B8-18E2306DB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638"/>
            <a:ext cx="11948160" cy="1143000"/>
          </a:xfrm>
        </p:spPr>
        <p:txBody>
          <a:bodyPr/>
          <a:lstStyle/>
          <a:p>
            <a:r>
              <a:rPr lang="en-US" sz="2400" b="1" dirty="0"/>
              <a:t>Annual imaging surveillance is associated with reduced risk of cancer-associated death</a:t>
            </a:r>
          </a:p>
        </p:txBody>
      </p:sp>
      <p:pic>
        <p:nvPicPr>
          <p:cNvPr id="5" name="Picture 4" descr="A picture containing line, diagram, plot, text&#10;&#10;Description automatically generated">
            <a:extLst>
              <a:ext uri="{FF2B5EF4-FFF2-40B4-BE49-F238E27FC236}">
                <a16:creationId xmlns:a16="http://schemas.microsoft.com/office/drawing/2014/main" id="{D53E9924-0AFD-5455-610B-839437EFC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413" y="1654618"/>
            <a:ext cx="11766410" cy="3672000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646752E3-417F-84D9-24C6-8F747EF92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2178" y="6418901"/>
            <a:ext cx="4759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Trivedi </a:t>
            </a:r>
            <a: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et al.</a:t>
            </a: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 Gastroenterology. 2020</a:t>
            </a:r>
          </a:p>
        </p:txBody>
      </p:sp>
    </p:spTree>
    <p:extLst>
      <p:ext uri="{BB962C8B-B14F-4D97-AF65-F5344CB8AC3E}">
        <p14:creationId xmlns:p14="http://schemas.microsoft.com/office/powerpoint/2010/main" val="15343941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Titre 1">
            <a:extLst>
              <a:ext uri="{FF2B5EF4-FFF2-40B4-BE49-F238E27FC236}">
                <a16:creationId xmlns:a16="http://schemas.microsoft.com/office/drawing/2014/main" id="{C522E341-7389-D645-844D-6B04A1B16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6350"/>
            <a:ext cx="9144000" cy="863600"/>
          </a:xfrm>
        </p:spPr>
        <p:txBody>
          <a:bodyPr/>
          <a:lstStyle/>
          <a:p>
            <a:pPr eaLnBrk="1" hangingPunct="1"/>
            <a:r>
              <a:rPr lang="fr-FR" altLang="en-US" sz="3600" b="1" dirty="0" err="1">
                <a:ea typeface="ＭＳ Ｐゴシック" panose="020B0600070205080204" pitchFamily="34" charset="-128"/>
              </a:rPr>
              <a:t>Lessons</a:t>
            </a:r>
            <a:r>
              <a:rPr lang="fr-FR" altLang="en-US" sz="3600" b="1" dirty="0">
                <a:ea typeface="ＭＳ Ｐゴシック" panose="020B0600070205080204" pitchFamily="34" charset="-128"/>
              </a:rPr>
              <a:t> </a:t>
            </a:r>
            <a:r>
              <a:rPr lang="fr-FR" altLang="en-US" sz="3600" b="1" dirty="0" err="1">
                <a:ea typeface="ＭＳ Ｐゴシック" panose="020B0600070205080204" pitchFamily="34" charset="-128"/>
              </a:rPr>
              <a:t>from</a:t>
            </a:r>
            <a:r>
              <a:rPr lang="fr-FR" altLang="en-US" sz="3600" b="1" dirty="0">
                <a:ea typeface="ＭＳ Ｐゴシック" panose="020B0600070205080204" pitchFamily="34" charset="-128"/>
              </a:rPr>
              <a:t> UDCA Trials</a:t>
            </a:r>
          </a:p>
        </p:txBody>
      </p:sp>
      <p:sp>
        <p:nvSpPr>
          <p:cNvPr id="94210" name="ZoneTexte 3">
            <a:extLst>
              <a:ext uri="{FF2B5EF4-FFF2-40B4-BE49-F238E27FC236}">
                <a16:creationId xmlns:a16="http://schemas.microsoft.com/office/drawing/2014/main" id="{274D1166-D72A-C544-92DE-35AE95C8B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6266" y="5675316"/>
            <a:ext cx="3000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fr-FR" altLang="en-US" sz="1400"/>
              <a:t>Harnois</a:t>
            </a:r>
            <a:r>
              <a:rPr lang="fr-FR" altLang="en-US" sz="1400" i="1"/>
              <a:t> et al. </a:t>
            </a:r>
            <a:r>
              <a:rPr lang="fr-FR" altLang="en-US" sz="1400"/>
              <a:t>Am J Gastroenterol 2001</a:t>
            </a:r>
          </a:p>
        </p:txBody>
      </p:sp>
      <p:sp>
        <p:nvSpPr>
          <p:cNvPr id="94211" name="ZoneTexte 4">
            <a:extLst>
              <a:ext uri="{FF2B5EF4-FFF2-40B4-BE49-F238E27FC236}">
                <a16:creationId xmlns:a16="http://schemas.microsoft.com/office/drawing/2014/main" id="{831A1BD5-B047-7D4A-B4F4-45429228CB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78" y="1160466"/>
            <a:ext cx="32369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fr-FR" altLang="en-US" sz="2000" b="1"/>
              <a:t>Pilot study: 30 patients, </a:t>
            </a:r>
          </a:p>
          <a:p>
            <a:r>
              <a:rPr lang="fr-FR" altLang="en-US" sz="2000" b="1"/>
              <a:t>UDCA 25-30 mg/kg/d, 1 year</a:t>
            </a:r>
          </a:p>
        </p:txBody>
      </p:sp>
      <p:pic>
        <p:nvPicPr>
          <p:cNvPr id="94212" name="Picture 13">
            <a:extLst>
              <a:ext uri="{FF2B5EF4-FFF2-40B4-BE49-F238E27FC236}">
                <a16:creationId xmlns:a16="http://schemas.microsoft.com/office/drawing/2014/main" id="{AB26B157-261F-4A48-A3CC-CAC1CFA7B18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69050" y="1868491"/>
            <a:ext cx="4191000" cy="3665537"/>
          </a:xfrm>
        </p:spPr>
      </p:pic>
      <p:sp>
        <p:nvSpPr>
          <p:cNvPr id="94213" name="ZoneTexte 5">
            <a:extLst>
              <a:ext uri="{FF2B5EF4-FFF2-40B4-BE49-F238E27FC236}">
                <a16:creationId xmlns:a16="http://schemas.microsoft.com/office/drawing/2014/main" id="{A3C4AC57-6A63-0A48-B18E-E2D0519D3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0266" y="3127378"/>
            <a:ext cx="1774825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fr-FR" altLang="en-US" sz="2000" b="1">
                <a:solidFill>
                  <a:srgbClr val="C00000"/>
                </a:solidFill>
              </a:rPr>
              <a:t>28-30 mg/kg/d</a:t>
            </a:r>
          </a:p>
          <a:p>
            <a:endParaRPr lang="fr-FR" altLang="en-US" sz="1800"/>
          </a:p>
        </p:txBody>
      </p:sp>
      <p:sp>
        <p:nvSpPr>
          <p:cNvPr id="94214" name="ZoneTexte 7">
            <a:extLst>
              <a:ext uri="{FF2B5EF4-FFF2-40B4-BE49-F238E27FC236}">
                <a16:creationId xmlns:a16="http://schemas.microsoft.com/office/drawing/2014/main" id="{42EB3C67-AD43-8D48-A40F-609EF3CBF8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7666" y="3908428"/>
            <a:ext cx="21669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fr-FR" altLang="en-US" sz="1800" b="1">
                <a:solidFill>
                  <a:srgbClr val="C00000"/>
                </a:solidFill>
              </a:rPr>
              <a:t>RR = 2.11 (1.04-4.28</a:t>
            </a:r>
            <a:r>
              <a:rPr lang="fr-FR" altLang="en-US" sz="1800"/>
              <a:t>)</a:t>
            </a:r>
          </a:p>
          <a:p>
            <a:endParaRPr lang="fr-FR" altLang="en-US" sz="1800"/>
          </a:p>
        </p:txBody>
      </p:sp>
      <p:sp>
        <p:nvSpPr>
          <p:cNvPr id="94215" name="ZoneTexte 8">
            <a:extLst>
              <a:ext uri="{FF2B5EF4-FFF2-40B4-BE49-F238E27FC236}">
                <a16:creationId xmlns:a16="http://schemas.microsoft.com/office/drawing/2014/main" id="{829986A3-7AE7-F749-A676-9280683247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2625" y="5675313"/>
            <a:ext cx="23383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fr-FR" altLang="en-US" sz="1400">
                <a:solidFill>
                  <a:srgbClr val="000000"/>
                </a:solidFill>
              </a:rPr>
              <a:t>Lindor </a:t>
            </a:r>
            <a:r>
              <a:rPr lang="fr-FR" altLang="en-US" sz="1400" i="1">
                <a:solidFill>
                  <a:srgbClr val="000000"/>
                </a:solidFill>
              </a:rPr>
              <a:t>et al</a:t>
            </a:r>
            <a:r>
              <a:rPr lang="fr-FR" altLang="en-US" sz="1400">
                <a:solidFill>
                  <a:srgbClr val="000000"/>
                </a:solidFill>
              </a:rPr>
              <a:t>. Hepatology 2009</a:t>
            </a:r>
          </a:p>
          <a:p>
            <a:endParaRPr lang="fr-FR" altLang="en-US" sz="1800"/>
          </a:p>
        </p:txBody>
      </p:sp>
      <p:sp>
        <p:nvSpPr>
          <p:cNvPr id="94216" name="ZoneTexte 9">
            <a:extLst>
              <a:ext uri="{FF2B5EF4-FFF2-40B4-BE49-F238E27FC236}">
                <a16:creationId xmlns:a16="http://schemas.microsoft.com/office/drawing/2014/main" id="{23559671-0128-3248-A7AD-16E800B4C9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2178" y="1314450"/>
            <a:ext cx="2822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fr-FR" altLang="en-US" sz="2000" b="1"/>
              <a:t>Randomised control trial</a:t>
            </a:r>
          </a:p>
        </p:txBody>
      </p:sp>
      <p:pic>
        <p:nvPicPr>
          <p:cNvPr id="37891" name="Picture 3">
            <a:extLst>
              <a:ext uri="{FF2B5EF4-FFF2-40B4-BE49-F238E27FC236}">
                <a16:creationId xmlns:a16="http://schemas.microsoft.com/office/drawing/2014/main" id="{7B2B8A30-0796-9F49-9EFF-266D95114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925" y="1905003"/>
            <a:ext cx="4427538" cy="354012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2F4D7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8" name="Rectangle 11">
            <a:extLst>
              <a:ext uri="{FF2B5EF4-FFF2-40B4-BE49-F238E27FC236}">
                <a16:creationId xmlns:a16="http://schemas.microsoft.com/office/drawing/2014/main" id="{E00636A0-3F2B-7B47-81B6-FB83FFE67A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213" y="5157791"/>
            <a:ext cx="1873250" cy="2873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fr-FR" altLang="en-US" sz="18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E38C96D1-B167-2A5F-9F35-1F15F01A9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446" y="406007"/>
            <a:ext cx="8617107" cy="5667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8">
            <a:extLst>
              <a:ext uri="{FF2B5EF4-FFF2-40B4-BE49-F238E27FC236}">
                <a16:creationId xmlns:a16="http://schemas.microsoft.com/office/drawing/2014/main" id="{7876F34F-F287-8652-EA85-EB579318E8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31088" y="6155033"/>
            <a:ext cx="27182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fr-FR" altLang="en-US" sz="1800" dirty="0">
                <a:solidFill>
                  <a:srgbClr val="000000"/>
                </a:solidFill>
              </a:rPr>
              <a:t>de Vries et al. Gut 2017</a:t>
            </a:r>
          </a:p>
          <a:p>
            <a:pPr algn="r"/>
            <a:r>
              <a:rPr lang="fr-FR" altLang="en-US" sz="1800" dirty="0" err="1">
                <a:solidFill>
                  <a:srgbClr val="000000"/>
                </a:solidFill>
              </a:rPr>
              <a:t>Goet</a:t>
            </a:r>
            <a:r>
              <a:rPr lang="fr-FR" altLang="en-US" sz="1800" dirty="0">
                <a:solidFill>
                  <a:srgbClr val="000000"/>
                </a:solidFill>
              </a:rPr>
              <a:t> </a:t>
            </a:r>
            <a:r>
              <a:rPr lang="fr-FR" altLang="en-US" sz="1800" i="1" dirty="0">
                <a:solidFill>
                  <a:srgbClr val="000000"/>
                </a:solidFill>
              </a:rPr>
              <a:t>et al</a:t>
            </a:r>
            <a:r>
              <a:rPr lang="fr-FR" altLang="en-US" sz="1800" dirty="0">
                <a:solidFill>
                  <a:srgbClr val="000000"/>
                </a:solidFill>
              </a:rPr>
              <a:t>. J. </a:t>
            </a:r>
            <a:r>
              <a:rPr lang="fr-FR" altLang="en-US" sz="1800" dirty="0" err="1">
                <a:solidFill>
                  <a:srgbClr val="000000"/>
                </a:solidFill>
              </a:rPr>
              <a:t>Hepatol</a:t>
            </a:r>
            <a:r>
              <a:rPr lang="fr-FR" altLang="en-US" sz="1800" dirty="0">
                <a:solidFill>
                  <a:srgbClr val="000000"/>
                </a:solidFill>
              </a:rPr>
              <a:t>. 2019</a:t>
            </a:r>
          </a:p>
        </p:txBody>
      </p:sp>
    </p:spTree>
    <p:extLst>
      <p:ext uri="{BB962C8B-B14F-4D97-AF65-F5344CB8AC3E}">
        <p14:creationId xmlns:p14="http://schemas.microsoft.com/office/powerpoint/2010/main" val="19723727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0F51C-E19F-B147-94AF-92600ABE0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19A8750-48C6-A8CA-4739-D52A15361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72" y="919447"/>
            <a:ext cx="7570273" cy="2822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B7D8658-A391-4A79-F029-0EF4474B92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72" y="3885933"/>
            <a:ext cx="7570273" cy="2773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791F0B5-2EFB-E383-0360-3794D505F2D8}"/>
              </a:ext>
            </a:extLst>
          </p:cNvPr>
          <p:cNvSpPr txBox="1">
            <a:spLocks/>
          </p:cNvSpPr>
          <p:nvPr/>
        </p:nvSpPr>
        <p:spPr bwMode="auto">
          <a:xfrm>
            <a:off x="161365" y="57978"/>
            <a:ext cx="11833411" cy="11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altLang="en-US" sz="2800" b="1" dirty="0">
                <a:ea typeface="ＭＳ Ｐゴシック" panose="020B0600070205080204" pitchFamily="34" charset="-128"/>
              </a:rPr>
              <a:t>Extent of ductal disease progression associates with clinical outcomes </a:t>
            </a:r>
          </a:p>
        </p:txBody>
      </p:sp>
      <p:sp>
        <p:nvSpPr>
          <p:cNvPr id="4" name="ZoneTexte 8">
            <a:extLst>
              <a:ext uri="{FF2B5EF4-FFF2-40B4-BE49-F238E27FC236}">
                <a16:creationId xmlns:a16="http://schemas.microsoft.com/office/drawing/2014/main" id="{C7BB17B3-8C68-E8CD-0003-4B52432C1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909" y="6315482"/>
            <a:ext cx="31978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fr-FR" altLang="en-US" sz="1800" dirty="0" err="1">
                <a:solidFill>
                  <a:srgbClr val="000000"/>
                </a:solidFill>
              </a:rPr>
              <a:t>Grigoriadis</a:t>
            </a:r>
            <a:r>
              <a:rPr lang="fr-FR" altLang="en-US" sz="1800" dirty="0">
                <a:solidFill>
                  <a:srgbClr val="000000"/>
                </a:solidFill>
              </a:rPr>
              <a:t> </a:t>
            </a:r>
            <a:r>
              <a:rPr lang="fr-FR" altLang="en-US" sz="1800" i="1" dirty="0">
                <a:solidFill>
                  <a:srgbClr val="000000"/>
                </a:solidFill>
              </a:rPr>
              <a:t>et al</a:t>
            </a:r>
            <a:r>
              <a:rPr lang="fr-FR" altLang="en-US" sz="1800" dirty="0">
                <a:solidFill>
                  <a:srgbClr val="000000"/>
                </a:solidFill>
              </a:rPr>
              <a:t>. </a:t>
            </a:r>
            <a:r>
              <a:rPr lang="fr-FR" altLang="en-US" sz="1800" dirty="0" err="1">
                <a:solidFill>
                  <a:srgbClr val="000000"/>
                </a:solidFill>
              </a:rPr>
              <a:t>JHep</a:t>
            </a:r>
            <a:r>
              <a:rPr lang="fr-FR" altLang="en-US" sz="1800" dirty="0">
                <a:solidFill>
                  <a:srgbClr val="000000"/>
                </a:solidFill>
              </a:rPr>
              <a:t> Rep. 2022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C3A83423-B1F1-C1EB-89CC-8B988EB9AE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9" t="2293" r="37949" b="70734"/>
          <a:stretch/>
        </p:blipFill>
        <p:spPr bwMode="auto">
          <a:xfrm>
            <a:off x="7689979" y="1134128"/>
            <a:ext cx="4304797" cy="3051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042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121CA-666B-1C3B-2138-E45AEA562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60" y="274638"/>
            <a:ext cx="11846560" cy="1143000"/>
          </a:xfrm>
        </p:spPr>
        <p:txBody>
          <a:bodyPr/>
          <a:lstStyle/>
          <a:p>
            <a:r>
              <a:rPr lang="en-US" sz="2800" b="1" dirty="0"/>
              <a:t>Association between quantitative biliary metrics and clinical outcomes in PSC</a:t>
            </a:r>
          </a:p>
        </p:txBody>
      </p:sp>
      <p:pic>
        <p:nvPicPr>
          <p:cNvPr id="2050" name="Picture 2" descr="Details are in the caption following the image">
            <a:extLst>
              <a:ext uri="{FF2B5EF4-FFF2-40B4-BE49-F238E27FC236}">
                <a16:creationId xmlns:a16="http://schemas.microsoft.com/office/drawing/2014/main" id="{27145453-094F-795D-C558-56A2B1F94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840" y="1554308"/>
            <a:ext cx="5382385" cy="4684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DB3A3930-443A-3858-10E8-B98B44D6A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22" y="1617344"/>
            <a:ext cx="11083636" cy="462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8">
            <a:extLst>
              <a:ext uri="{FF2B5EF4-FFF2-40B4-BE49-F238E27FC236}">
                <a16:creationId xmlns:a16="http://schemas.microsoft.com/office/drawing/2014/main" id="{796ACC07-E9A1-CFE7-8406-78C522525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6422" y="6193562"/>
            <a:ext cx="43203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fr-FR" altLang="en-US" sz="1800" dirty="0" err="1">
                <a:solidFill>
                  <a:srgbClr val="000000"/>
                </a:solidFill>
              </a:rPr>
              <a:t>Trivedi</a:t>
            </a:r>
            <a:r>
              <a:rPr lang="fr-FR" altLang="en-US" sz="1800" dirty="0">
                <a:solidFill>
                  <a:srgbClr val="000000"/>
                </a:solidFill>
              </a:rPr>
              <a:t> </a:t>
            </a:r>
            <a:r>
              <a:rPr lang="fr-FR" altLang="en-US" sz="1800" i="1" dirty="0">
                <a:solidFill>
                  <a:srgbClr val="000000"/>
                </a:solidFill>
              </a:rPr>
              <a:t>et al</a:t>
            </a:r>
            <a:r>
              <a:rPr lang="fr-FR" altLang="en-US" sz="1800" dirty="0">
                <a:solidFill>
                  <a:srgbClr val="000000"/>
                </a:solidFill>
              </a:rPr>
              <a:t>. Aliment. </a:t>
            </a:r>
            <a:r>
              <a:rPr lang="fr-FR" altLang="en-US" sz="1800" dirty="0" err="1">
                <a:solidFill>
                  <a:srgbClr val="000000"/>
                </a:solidFill>
              </a:rPr>
              <a:t>Pharmacol</a:t>
            </a:r>
            <a:r>
              <a:rPr lang="fr-FR" altLang="en-US" sz="1800" dirty="0">
                <a:solidFill>
                  <a:srgbClr val="000000"/>
                </a:solidFill>
              </a:rPr>
              <a:t>. </a:t>
            </a:r>
            <a:r>
              <a:rPr lang="fr-FR" altLang="en-US" sz="1800" dirty="0" err="1">
                <a:solidFill>
                  <a:srgbClr val="000000"/>
                </a:solidFill>
              </a:rPr>
              <a:t>Ther</a:t>
            </a:r>
            <a:r>
              <a:rPr lang="fr-FR" altLang="en-US" sz="1800" dirty="0">
                <a:solidFill>
                  <a:srgbClr val="000000"/>
                </a:solidFill>
              </a:rPr>
              <a:t>. 2024</a:t>
            </a:r>
          </a:p>
          <a:p>
            <a:pPr algn="r"/>
            <a:r>
              <a:rPr lang="fr-FR" altLang="en-US" sz="1800" dirty="0" err="1">
                <a:solidFill>
                  <a:srgbClr val="000000"/>
                </a:solidFill>
              </a:rPr>
              <a:t>Cazzagon</a:t>
            </a:r>
            <a:r>
              <a:rPr lang="fr-FR" altLang="en-US" sz="1800" dirty="0">
                <a:solidFill>
                  <a:srgbClr val="000000"/>
                </a:solidFill>
              </a:rPr>
              <a:t> et al. </a:t>
            </a:r>
            <a:r>
              <a:rPr lang="fr-FR" altLang="en-US" sz="1800" dirty="0" err="1">
                <a:solidFill>
                  <a:srgbClr val="000000"/>
                </a:solidFill>
              </a:rPr>
              <a:t>JHep</a:t>
            </a:r>
            <a:r>
              <a:rPr lang="fr-FR" altLang="en-US" sz="1800" dirty="0">
                <a:solidFill>
                  <a:srgbClr val="000000"/>
                </a:solidFill>
              </a:rPr>
              <a:t> Rep. 2022</a:t>
            </a:r>
          </a:p>
        </p:txBody>
      </p:sp>
    </p:spTree>
    <p:extLst>
      <p:ext uri="{BB962C8B-B14F-4D97-AF65-F5344CB8AC3E}">
        <p14:creationId xmlns:p14="http://schemas.microsoft.com/office/powerpoint/2010/main" val="208459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B2FB1-D23E-2B47-9EFE-75BF5C32C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44659"/>
            <a:ext cx="10972800" cy="1143000"/>
          </a:xfrm>
        </p:spPr>
        <p:txBody>
          <a:bodyPr/>
          <a:lstStyle/>
          <a:p>
            <a:r>
              <a:rPr lang="en-US" sz="3600" b="1" dirty="0"/>
              <a:t>Prognostic utility of transient elastography in PSC</a:t>
            </a:r>
            <a:br>
              <a:rPr lang="en-US" sz="3600" b="1" dirty="0"/>
            </a:br>
            <a:endParaRPr lang="en-US" sz="36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63F67C-B83E-954D-8443-23B42D0FD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7006" y="6120194"/>
            <a:ext cx="46863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n-GB" altLang="en-US" sz="1800" dirty="0" err="1"/>
              <a:t>Corpechot</a:t>
            </a:r>
            <a:r>
              <a:rPr lang="en-GB" altLang="en-US" sz="1800" dirty="0"/>
              <a:t> </a:t>
            </a:r>
            <a:r>
              <a:rPr lang="en-GB" altLang="en-US" sz="1800" i="1" dirty="0"/>
              <a:t>et al. </a:t>
            </a:r>
            <a:r>
              <a:rPr lang="en-GB" altLang="en-US" sz="1800" dirty="0"/>
              <a:t>Gastroenterology</a:t>
            </a:r>
            <a:r>
              <a:rPr lang="en-GB" altLang="en-US" sz="1800" i="1" dirty="0"/>
              <a:t> </a:t>
            </a:r>
            <a:r>
              <a:rPr lang="en-GB" altLang="en-US" sz="1800" dirty="0"/>
              <a:t>2014</a:t>
            </a:r>
            <a:endParaRPr lang="en-GB" altLang="en-US" sz="1800" i="1" dirty="0"/>
          </a:p>
        </p:txBody>
      </p:sp>
      <p:pic>
        <p:nvPicPr>
          <p:cNvPr id="8" name="Picture 11">
            <a:extLst>
              <a:ext uri="{FF2B5EF4-FFF2-40B4-BE49-F238E27FC236}">
                <a16:creationId xmlns:a16="http://schemas.microsoft.com/office/drawing/2014/main" id="{905F275C-23C0-7E48-AD5A-0135D4A19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577" y="1753998"/>
            <a:ext cx="4887271" cy="3878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26DA4DAE-8364-FA44-9DB5-35138138356D}"/>
              </a:ext>
            </a:extLst>
          </p:cNvPr>
          <p:cNvGrpSpPr/>
          <p:nvPr/>
        </p:nvGrpSpPr>
        <p:grpSpPr>
          <a:xfrm>
            <a:off x="609600" y="1816656"/>
            <a:ext cx="4809280" cy="3719492"/>
            <a:chOff x="609600" y="1542336"/>
            <a:chExt cx="4809280" cy="371949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86EAD62-4856-034F-BC56-B1B154098E19}"/>
                </a:ext>
              </a:extLst>
            </p:cNvPr>
            <p:cNvGrpSpPr/>
            <p:nvPr/>
          </p:nvGrpSpPr>
          <p:grpSpPr>
            <a:xfrm>
              <a:off x="609600" y="1542336"/>
              <a:ext cx="4809280" cy="3719492"/>
              <a:chOff x="6501284" y="1567543"/>
              <a:chExt cx="6089578" cy="4563999"/>
            </a:xfrm>
          </p:grpSpPr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id="{07D097EE-6D43-824C-BB74-FB777C6541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/>
              <a:stretch/>
            </p:blipFill>
            <p:spPr bwMode="auto">
              <a:xfrm>
                <a:off x="7033769" y="1567543"/>
                <a:ext cx="5557093" cy="456399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3ACB8F9-7872-CA48-AC6C-4260080F5F0B}"/>
                  </a:ext>
                </a:extLst>
              </p:cNvPr>
              <p:cNvSpPr/>
              <p:nvPr/>
            </p:nvSpPr>
            <p:spPr>
              <a:xfrm>
                <a:off x="6501284" y="1567543"/>
                <a:ext cx="432079" cy="64309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1DE7F7F-1AF9-4C4E-B83A-D13D9E72A0A4}"/>
                </a:ext>
              </a:extLst>
            </p:cNvPr>
            <p:cNvSpPr/>
            <p:nvPr/>
          </p:nvSpPr>
          <p:spPr>
            <a:xfrm>
              <a:off x="994787" y="1617785"/>
              <a:ext cx="300365" cy="3879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ZoneTexte 2">
            <a:extLst>
              <a:ext uri="{FF2B5EF4-FFF2-40B4-BE49-F238E27FC236}">
                <a16:creationId xmlns:a16="http://schemas.microsoft.com/office/drawing/2014/main" id="{33B6984D-DCE1-3D4C-A248-839C3431A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678" y="939101"/>
            <a:ext cx="88566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fr-FR" altLang="en-US" sz="1800" dirty="0"/>
              <a:t>♠ </a:t>
            </a:r>
            <a:r>
              <a:rPr lang="fr-FR" altLang="en-US" sz="2000" b="1" dirty="0"/>
              <a:t>Transplant and complication-free </a:t>
            </a:r>
            <a:r>
              <a:rPr lang="fr-FR" altLang="en-US" sz="2000" b="1" dirty="0" err="1"/>
              <a:t>survival</a:t>
            </a:r>
            <a:r>
              <a:rPr lang="fr-FR" altLang="en-US" sz="2000" b="1" dirty="0"/>
              <a:t>: 168 patients, </a:t>
            </a:r>
            <a:r>
              <a:rPr lang="fr-FR" altLang="en-US" sz="2000" b="1" dirty="0" err="1"/>
              <a:t>mean</a:t>
            </a:r>
            <a:r>
              <a:rPr lang="fr-FR" altLang="en-US" sz="2000" b="1" dirty="0"/>
              <a:t> F/Up: 4 </a:t>
            </a:r>
            <a:r>
              <a:rPr lang="fr-FR" altLang="en-US" sz="2000" b="1" dirty="0" err="1"/>
              <a:t>years</a:t>
            </a:r>
            <a:endParaRPr lang="fr-FR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3747607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65A274B-E26C-9644-8203-BAA040219E66}"/>
              </a:ext>
            </a:extLst>
          </p:cNvPr>
          <p:cNvSpPr txBox="1">
            <a:spLocks/>
          </p:cNvSpPr>
          <p:nvPr/>
        </p:nvSpPr>
        <p:spPr>
          <a:xfrm>
            <a:off x="1524000" y="3175"/>
            <a:ext cx="9144000" cy="785582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GB" sz="2800" b="1" dirty="0"/>
              <a:t>MRI-based scoring systems: MRCP</a:t>
            </a:r>
          </a:p>
        </p:txBody>
      </p:sp>
      <p:pic>
        <p:nvPicPr>
          <p:cNvPr id="105474" name="Picture 5">
            <a:extLst>
              <a:ext uri="{FF2B5EF4-FFF2-40B4-BE49-F238E27FC236}">
                <a16:creationId xmlns:a16="http://schemas.microsoft.com/office/drawing/2014/main" id="{AA69AB8B-BDA6-644B-91B9-3F01C926D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3" y="908050"/>
            <a:ext cx="2447925" cy="551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75" name="ZoneTexte 1">
            <a:extLst>
              <a:ext uri="{FF2B5EF4-FFF2-40B4-BE49-F238E27FC236}">
                <a16:creationId xmlns:a16="http://schemas.microsoft.com/office/drawing/2014/main" id="{BECBEA87-253C-3147-99C0-4AA86BA6FA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875" y="908050"/>
            <a:ext cx="7325004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fr-FR" altLang="en-US" sz="2000" dirty="0"/>
              <a:t>♦MRI progression </a:t>
            </a:r>
            <a:r>
              <a:rPr lang="fr-FR" altLang="en-US" sz="2000" dirty="0" err="1"/>
              <a:t>risk</a:t>
            </a:r>
            <a:r>
              <a:rPr lang="fr-FR" altLang="en-US" sz="2000" dirty="0"/>
              <a:t> score (</a:t>
            </a:r>
            <a:r>
              <a:rPr lang="fr-FR" altLang="en-US" sz="2000" dirty="0" err="1"/>
              <a:t>without</a:t>
            </a:r>
            <a:r>
              <a:rPr lang="fr-FR" altLang="en-US" sz="2000" dirty="0"/>
              <a:t> gadolinium):</a:t>
            </a:r>
          </a:p>
          <a:p>
            <a:r>
              <a:rPr lang="fr-FR" altLang="en-US" sz="2000" dirty="0"/>
              <a:t>1 x dilatation IHBD + 2 x </a:t>
            </a:r>
            <a:r>
              <a:rPr lang="fr-FR" altLang="en-US" sz="2000" dirty="0" err="1"/>
              <a:t>dysmorphy</a:t>
            </a:r>
            <a:r>
              <a:rPr lang="fr-FR" altLang="en-US" sz="2000" dirty="0"/>
              <a:t> +1 x Portal HT</a:t>
            </a:r>
          </a:p>
          <a:p>
            <a:endParaRPr lang="fr-FR" altLang="en-US" sz="2000" dirty="0"/>
          </a:p>
          <a:p>
            <a:r>
              <a:rPr lang="fr-FR" altLang="en-US" sz="2000" dirty="0"/>
              <a:t>♦ MRI progression </a:t>
            </a:r>
            <a:r>
              <a:rPr lang="fr-FR" altLang="en-US" sz="2000" dirty="0" err="1"/>
              <a:t>risk</a:t>
            </a:r>
            <a:r>
              <a:rPr lang="fr-FR" altLang="en-US" sz="2000" dirty="0"/>
              <a:t> score (</a:t>
            </a:r>
            <a:r>
              <a:rPr lang="fr-FR" altLang="en-US" sz="2000" dirty="0" err="1"/>
              <a:t>with</a:t>
            </a:r>
            <a:r>
              <a:rPr lang="fr-FR" altLang="en-US" sz="2000" dirty="0"/>
              <a:t> gadolinium):</a:t>
            </a:r>
          </a:p>
          <a:p>
            <a:r>
              <a:rPr lang="fr-FR" altLang="en-US" sz="2000" dirty="0"/>
              <a:t>1 x </a:t>
            </a:r>
            <a:r>
              <a:rPr lang="fr-FR" altLang="en-US" sz="2000" dirty="0" err="1"/>
              <a:t>dysmorphy</a:t>
            </a:r>
            <a:r>
              <a:rPr lang="fr-FR" altLang="en-US" sz="2000" dirty="0"/>
              <a:t> + 1 x </a:t>
            </a:r>
            <a:r>
              <a:rPr lang="fr-FR" altLang="en-US" sz="2000" dirty="0" err="1"/>
              <a:t>parenchymal</a:t>
            </a:r>
            <a:r>
              <a:rPr lang="fr-FR" altLang="en-US" sz="2000" dirty="0"/>
              <a:t> </a:t>
            </a:r>
            <a:r>
              <a:rPr lang="fr-FR" altLang="en-US" sz="2000" dirty="0" err="1"/>
              <a:t>enhancement</a:t>
            </a:r>
            <a:r>
              <a:rPr lang="fr-FR" altLang="en-US" sz="2000" dirty="0"/>
              <a:t> </a:t>
            </a:r>
            <a:r>
              <a:rPr lang="fr-FR" altLang="en-US" sz="2000" dirty="0" err="1"/>
              <a:t>heterogeneity</a:t>
            </a:r>
            <a:endParaRPr lang="fr-FR" altLang="en-US" sz="2000" dirty="0"/>
          </a:p>
        </p:txBody>
      </p:sp>
      <p:sp>
        <p:nvSpPr>
          <p:cNvPr id="105476" name="Rectangle 7">
            <a:extLst>
              <a:ext uri="{FF2B5EF4-FFF2-40B4-BE49-F238E27FC236}">
                <a16:creationId xmlns:a16="http://schemas.microsoft.com/office/drawing/2014/main" id="{92845067-48FB-4247-8811-8B63D3374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0150" y="6228715"/>
            <a:ext cx="457561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fr-FR" altLang="en-US" sz="1400" dirty="0">
                <a:solidFill>
                  <a:srgbClr val="000000"/>
                </a:solidFill>
              </a:rPr>
              <a:t>Ruiz</a:t>
            </a:r>
            <a:r>
              <a:rPr lang="fr-FR" altLang="en-US" sz="1400" i="1" dirty="0">
                <a:solidFill>
                  <a:srgbClr val="000000"/>
                </a:solidFill>
              </a:rPr>
              <a:t> et al,  </a:t>
            </a:r>
            <a:r>
              <a:rPr lang="fr-FR" altLang="en-US" sz="1400" dirty="0" err="1">
                <a:solidFill>
                  <a:srgbClr val="000000"/>
                </a:solidFill>
              </a:rPr>
              <a:t>Hepatology</a:t>
            </a:r>
            <a:r>
              <a:rPr lang="fr-FR" altLang="en-US" sz="1400" dirty="0">
                <a:solidFill>
                  <a:srgbClr val="000000"/>
                </a:solidFill>
              </a:rPr>
              <a:t> 2014</a:t>
            </a:r>
          </a:p>
          <a:p>
            <a:pPr algn="r" eaLnBrk="1" hangingPunct="1"/>
            <a:r>
              <a:rPr lang="fr-FR" altLang="en-US" sz="1400" dirty="0" err="1">
                <a:solidFill>
                  <a:srgbClr val="000000"/>
                </a:solidFill>
              </a:rPr>
              <a:t>Lemoinne</a:t>
            </a:r>
            <a:r>
              <a:rPr lang="fr-FR" altLang="en-US" sz="1400" dirty="0">
                <a:solidFill>
                  <a:srgbClr val="000000"/>
                </a:solidFill>
              </a:rPr>
              <a:t>,…, </a:t>
            </a:r>
            <a:r>
              <a:rPr lang="fr-FR" altLang="en-US" sz="1400" dirty="0" err="1">
                <a:solidFill>
                  <a:srgbClr val="000000"/>
                </a:solidFill>
              </a:rPr>
              <a:t>Trivedi</a:t>
            </a:r>
            <a:r>
              <a:rPr lang="fr-FR" altLang="en-US" sz="1400" dirty="0">
                <a:solidFill>
                  <a:srgbClr val="000000"/>
                </a:solidFill>
              </a:rPr>
              <a:t> </a:t>
            </a:r>
            <a:r>
              <a:rPr lang="fr-FR" altLang="en-US" sz="1400" i="1" dirty="0">
                <a:solidFill>
                  <a:srgbClr val="000000"/>
                </a:solidFill>
              </a:rPr>
              <a:t>et al</a:t>
            </a:r>
            <a:r>
              <a:rPr lang="fr-FR" altLang="en-US" sz="1400" dirty="0">
                <a:solidFill>
                  <a:srgbClr val="000000"/>
                </a:solidFill>
              </a:rPr>
              <a:t>. Clin. </a:t>
            </a:r>
            <a:r>
              <a:rPr lang="fr-FR" altLang="en-US" sz="1400" dirty="0" err="1">
                <a:solidFill>
                  <a:srgbClr val="000000"/>
                </a:solidFill>
              </a:rPr>
              <a:t>Gastroenterol</a:t>
            </a:r>
            <a:r>
              <a:rPr lang="fr-FR" altLang="en-US" sz="1400" dirty="0">
                <a:solidFill>
                  <a:srgbClr val="000000"/>
                </a:solidFill>
              </a:rPr>
              <a:t>. </a:t>
            </a:r>
            <a:r>
              <a:rPr lang="fr-FR" altLang="en-US" sz="1400" dirty="0" err="1">
                <a:solidFill>
                  <a:srgbClr val="000000"/>
                </a:solidFill>
              </a:rPr>
              <a:t>Hepatol</a:t>
            </a:r>
            <a:r>
              <a:rPr lang="fr-FR" altLang="en-US" sz="1400" dirty="0">
                <a:solidFill>
                  <a:srgbClr val="000000"/>
                </a:solidFill>
              </a:rPr>
              <a:t>. 2019</a:t>
            </a:r>
          </a:p>
          <a:p>
            <a:pPr algn="r" eaLnBrk="1" hangingPunct="1"/>
            <a:endParaRPr lang="en-GB" altLang="en-US" sz="1400" dirty="0">
              <a:solidFill>
                <a:srgbClr val="00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009A9D-341F-624E-9D14-96A43D58F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875" y="3084513"/>
            <a:ext cx="6892636" cy="30249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4C55B12-CFEB-3C4D-BB7E-ECFA60CE017A}"/>
              </a:ext>
            </a:extLst>
          </p:cNvPr>
          <p:cNvSpPr txBox="1"/>
          <p:nvPr/>
        </p:nvSpPr>
        <p:spPr>
          <a:xfrm>
            <a:off x="4910493" y="3014861"/>
            <a:ext cx="1919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Derivation: Paris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080313-BC5E-2E4A-9B3C-7FE1058AC45A}"/>
              </a:ext>
            </a:extLst>
          </p:cNvPr>
          <p:cNvSpPr txBox="1"/>
          <p:nvPr/>
        </p:nvSpPr>
        <p:spPr>
          <a:xfrm>
            <a:off x="8163598" y="3014861"/>
            <a:ext cx="28319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Validation: </a:t>
            </a:r>
            <a:r>
              <a:rPr lang="en-US" sz="1400" dirty="0" err="1"/>
              <a:t>Bham</a:t>
            </a:r>
            <a:r>
              <a:rPr lang="en-US" sz="1400" dirty="0"/>
              <a:t>, Padua, Montreal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5186839-C8A4-F976-F4CC-237C2DC09A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9101200"/>
              </p:ext>
            </p:extLst>
          </p:nvPr>
        </p:nvGraphicFramePr>
        <p:xfrm>
          <a:off x="451757" y="960665"/>
          <a:ext cx="1128849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7698">
                  <a:extLst>
                    <a:ext uri="{9D8B030D-6E8A-4147-A177-3AD203B41FA5}">
                      <a16:colId xmlns:a16="http://schemas.microsoft.com/office/drawing/2014/main" val="3935252042"/>
                    </a:ext>
                  </a:extLst>
                </a:gridCol>
                <a:gridCol w="2257698">
                  <a:extLst>
                    <a:ext uri="{9D8B030D-6E8A-4147-A177-3AD203B41FA5}">
                      <a16:colId xmlns:a16="http://schemas.microsoft.com/office/drawing/2014/main" val="322473418"/>
                    </a:ext>
                  </a:extLst>
                </a:gridCol>
                <a:gridCol w="2257698">
                  <a:extLst>
                    <a:ext uri="{9D8B030D-6E8A-4147-A177-3AD203B41FA5}">
                      <a16:colId xmlns:a16="http://schemas.microsoft.com/office/drawing/2014/main" val="3909549020"/>
                    </a:ext>
                  </a:extLst>
                </a:gridCol>
                <a:gridCol w="2257698">
                  <a:extLst>
                    <a:ext uri="{9D8B030D-6E8A-4147-A177-3AD203B41FA5}">
                      <a16:colId xmlns:a16="http://schemas.microsoft.com/office/drawing/2014/main" val="31981210"/>
                    </a:ext>
                  </a:extLst>
                </a:gridCol>
                <a:gridCol w="2257698">
                  <a:extLst>
                    <a:ext uri="{9D8B030D-6E8A-4147-A177-3AD203B41FA5}">
                      <a16:colId xmlns:a16="http://schemas.microsoft.com/office/drawing/2014/main" val="2484629129"/>
                    </a:ext>
                  </a:extLst>
                </a:gridCol>
              </a:tblGrid>
              <a:tr h="150950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8288" marR="18288" marT="18288" marB="1828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8288" marR="18288" marT="18288" marB="1828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8288" marR="18288" marT="18288" marB="1828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8288" marR="18288" marT="18288" marB="1828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8288" marR="18288" marT="18288" marB="1828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394825"/>
                  </a:ext>
                </a:extLst>
              </a:tr>
              <a:tr h="383181">
                <a:tc rowSpan="2" gridSpan="2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288" marR="18288" marT="18288" marB="18288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288" marR="18288"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8288" marR="18288" marT="18288" marB="1828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Volixibat</a:t>
                      </a:r>
                      <a:r>
                        <a:rPr lang="en-US" sz="1200" dirty="0"/>
                        <a:t> potassium</a:t>
                      </a:r>
                    </a:p>
                    <a:p>
                      <a:pPr algn="ctr"/>
                      <a:r>
                        <a:rPr lang="en-US" sz="1200" b="1" dirty="0"/>
                        <a:t>Mirum Pharmaceuticals</a:t>
                      </a:r>
                    </a:p>
                    <a:p>
                      <a:pPr algn="ctr"/>
                      <a:r>
                        <a:rPr lang="en-US" sz="1200" i="1" dirty="0"/>
                        <a:t>IBAT inhibitor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204622"/>
                  </a:ext>
                </a:extLst>
              </a:tr>
              <a:tr h="383181">
                <a:tc gridSpan="2" vMerge="1">
                  <a:txBody>
                    <a:bodyPr/>
                    <a:lstStyle/>
                    <a:p>
                      <a:pPr algn="ctr" fontAlgn="ctr"/>
                      <a:endParaRPr lang="en-US" sz="1200" b="0" i="1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8288" marR="18288" marT="18288" marB="1828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Berberine </a:t>
                      </a:r>
                      <a:r>
                        <a:rPr lang="en-US" sz="1200" dirty="0" err="1"/>
                        <a:t>ursodeoxycholate</a:t>
                      </a:r>
                      <a:endParaRPr lang="en-US" sz="1200" dirty="0"/>
                    </a:p>
                    <a:p>
                      <a:pPr algn="ctr"/>
                      <a:r>
                        <a:rPr lang="en-US" sz="1200" b="1" dirty="0" err="1"/>
                        <a:t>HighTide</a:t>
                      </a:r>
                      <a:r>
                        <a:rPr lang="en-US" sz="1200" b="1" dirty="0"/>
                        <a:t> Therapeutics</a:t>
                      </a:r>
                    </a:p>
                    <a:p>
                      <a:pPr algn="ctr"/>
                      <a:r>
                        <a:rPr lang="en-US" sz="1200" i="1" dirty="0"/>
                        <a:t>Unspecified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7773767"/>
                  </a:ext>
                </a:extLst>
              </a:tr>
              <a:tr h="383181">
                <a:tc gridSpan="2">
                  <a:txBody>
                    <a:bodyPr/>
                    <a:lstStyle/>
                    <a:p>
                      <a:pPr algn="ctr" fontAlgn="ctr"/>
                      <a:endParaRPr lang="en-US" sz="1200" b="0" i="1" u="none" strike="noStrike" dirty="0">
                        <a:noFill/>
                        <a:effectLst/>
                        <a:latin typeface="+mn-lt"/>
                      </a:endParaRP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0" i="1" u="none" strike="noStrike" dirty="0">
                        <a:noFill/>
                        <a:effectLst/>
                        <a:latin typeface="+mn-lt"/>
                      </a:endParaRP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SCO-240</a:t>
                      </a:r>
                    </a:p>
                    <a:p>
                      <a:pPr algn="ctr"/>
                      <a:r>
                        <a:rPr lang="en-US" sz="1200" b="1" dirty="0" err="1"/>
                        <a:t>Scohia</a:t>
                      </a:r>
                      <a:r>
                        <a:rPr lang="en-US" sz="1200" b="1" dirty="0"/>
                        <a:t> Pharma</a:t>
                      </a:r>
                    </a:p>
                    <a:p>
                      <a:pPr algn="ctr"/>
                      <a:r>
                        <a:rPr lang="en-US" sz="1200" i="1" dirty="0"/>
                        <a:t>SSTR5 antagonist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CM-101</a:t>
                      </a:r>
                    </a:p>
                    <a:p>
                      <a:pPr algn="ctr"/>
                      <a:r>
                        <a:rPr lang="en-US" sz="1200" b="1" dirty="0" err="1"/>
                        <a:t>Chemomab</a:t>
                      </a:r>
                      <a:r>
                        <a:rPr lang="en-US" sz="1200" b="1" dirty="0"/>
                        <a:t>/Abzena</a:t>
                      </a:r>
                    </a:p>
                    <a:p>
                      <a:pPr algn="ctr"/>
                      <a:r>
                        <a:rPr lang="en-US" sz="1200" i="1" dirty="0"/>
                        <a:t>CCL24 antagonist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04674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GRI-0124</a:t>
                      </a:r>
                    </a:p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GRI Bio</a:t>
                      </a:r>
                    </a:p>
                    <a:p>
                      <a:pPr algn="ctr"/>
                      <a:r>
                        <a:rPr lang="en-US" sz="1200" i="1" dirty="0">
                          <a:solidFill>
                            <a:schemeClr val="tx1"/>
                          </a:solidFill>
                          <a:latin typeface="+mn-lt"/>
                        </a:rPr>
                        <a:t>NKT cell stimulant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HM-15211</a:t>
                      </a:r>
                    </a:p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Hanmi</a:t>
                      </a:r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Pharmaceutical</a:t>
                      </a:r>
                    </a:p>
                    <a:p>
                      <a:pPr algn="ctr" fontAlgn="ctr"/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GLP-1/GIP/GCG agonist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Ritivixibat</a:t>
                      </a:r>
                      <a:endParaRPr lang="en-US" sz="1200" dirty="0"/>
                    </a:p>
                    <a:p>
                      <a:pPr algn="ctr"/>
                      <a:r>
                        <a:rPr lang="en-US" sz="1200" b="1" dirty="0"/>
                        <a:t>IPSEN Pharma</a:t>
                      </a:r>
                    </a:p>
                    <a:p>
                      <a:pPr algn="ctr"/>
                      <a:r>
                        <a:rPr lang="en-US" sz="1200" i="1" dirty="0"/>
                        <a:t>ASBT inhibitor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HK-660S</a:t>
                      </a:r>
                    </a:p>
                    <a:p>
                      <a:pPr algn="ctr"/>
                      <a:r>
                        <a:rPr lang="en-US" sz="1200" b="1" dirty="0" err="1"/>
                        <a:t>Curome</a:t>
                      </a:r>
                      <a:r>
                        <a:rPr lang="en-US" sz="1200" b="1" dirty="0"/>
                        <a:t> Biosciences</a:t>
                      </a:r>
                    </a:p>
                    <a:p>
                      <a:pPr algn="ctr"/>
                      <a:r>
                        <a:rPr lang="en-US" sz="1200" i="1" dirty="0"/>
                        <a:t>NAD+ modulator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49113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H-01</a:t>
                      </a:r>
                    </a:p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Halo Biosciences</a:t>
                      </a:r>
                    </a:p>
                    <a:p>
                      <a:pPr algn="ctr"/>
                      <a:r>
                        <a:rPr lang="en-US" sz="1200" i="1" dirty="0">
                          <a:solidFill>
                            <a:schemeClr val="tx1"/>
                          </a:solidFill>
                          <a:latin typeface="+mn-lt"/>
                        </a:rPr>
                        <a:t>Hyaluronan synthase inhibitor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Metabolic and infectious disease therapy</a:t>
                      </a:r>
                    </a:p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CD3 Centre for Drug Design</a:t>
                      </a:r>
                    </a:p>
                    <a:p>
                      <a:pPr algn="ctr" fontAlgn="ctr"/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ASBT inhibitor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CS-0159</a:t>
                      </a:r>
                    </a:p>
                    <a:p>
                      <a:pPr algn="ctr"/>
                      <a:r>
                        <a:rPr lang="en-US" sz="1200" b="1" dirty="0"/>
                        <a:t>Cascade Pharmaceuticals</a:t>
                      </a:r>
                    </a:p>
                    <a:p>
                      <a:pPr algn="ctr"/>
                      <a:r>
                        <a:rPr lang="en-US" sz="1200" i="1" dirty="0"/>
                        <a:t>FXR agonist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Orbcel</a:t>
                      </a:r>
                      <a:r>
                        <a:rPr lang="en-US" sz="1200" dirty="0"/>
                        <a:t>-C</a:t>
                      </a:r>
                    </a:p>
                    <a:p>
                      <a:pPr algn="ctr"/>
                      <a:r>
                        <a:rPr lang="en-US" sz="1200" b="1" dirty="0" err="1"/>
                        <a:t>Orbsen</a:t>
                      </a:r>
                      <a:r>
                        <a:rPr lang="en-US" sz="1200" b="1" dirty="0"/>
                        <a:t> Therapeutics</a:t>
                      </a:r>
                    </a:p>
                    <a:p>
                      <a:pPr algn="ctr"/>
                      <a:r>
                        <a:rPr lang="en-US" sz="1200" i="1" dirty="0"/>
                        <a:t>IV MSC therapy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5100181"/>
                  </a:ext>
                </a:extLst>
              </a:tr>
              <a:tr h="38318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Rock2 Inhibitor</a:t>
                      </a:r>
                    </a:p>
                    <a:p>
                      <a:pPr algn="ctr"/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Angion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Biomedica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n-US" sz="1200" i="1" dirty="0">
                          <a:solidFill>
                            <a:schemeClr val="tx1"/>
                          </a:solidFill>
                          <a:latin typeface="+mn-lt"/>
                        </a:rPr>
                        <a:t>ROCK2 inhibitor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PSC therapy</a:t>
                      </a:r>
                    </a:p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Engitix</a:t>
                      </a:r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Therapeutics</a:t>
                      </a:r>
                    </a:p>
                    <a:p>
                      <a:pPr algn="ctr" fontAlgn="ctr"/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Unspecified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HPG-1860</a:t>
                      </a:r>
                    </a:p>
                    <a:p>
                      <a:pPr algn="ctr"/>
                      <a:r>
                        <a:rPr lang="en-US" sz="1200" b="1" dirty="0" err="1"/>
                        <a:t>Hepagene</a:t>
                      </a:r>
                      <a:r>
                        <a:rPr lang="en-US" sz="1200" b="1" dirty="0"/>
                        <a:t> Therapeutics</a:t>
                      </a:r>
                    </a:p>
                    <a:p>
                      <a:pPr algn="ctr"/>
                      <a:r>
                        <a:rPr lang="en-US" sz="1200" i="1" dirty="0"/>
                        <a:t>FXR agonist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PLN-74809 / </a:t>
                      </a:r>
                      <a:r>
                        <a:rPr lang="en-US" sz="1200" dirty="0" err="1"/>
                        <a:t>Bexotegrast</a:t>
                      </a:r>
                      <a:endParaRPr lang="en-US" sz="1200" dirty="0"/>
                    </a:p>
                    <a:p>
                      <a:pPr algn="ctr"/>
                      <a:r>
                        <a:rPr lang="en-US" sz="1200" b="1" dirty="0" err="1"/>
                        <a:t>Pilant</a:t>
                      </a:r>
                      <a:r>
                        <a:rPr lang="en-US" sz="1200" b="1" dirty="0"/>
                        <a:t> Therapeutics</a:t>
                      </a:r>
                    </a:p>
                    <a:p>
                      <a:pPr algn="ctr"/>
                      <a:r>
                        <a:rPr lang="en-US" sz="1200" i="1" dirty="0"/>
                        <a:t>a1b6 integrin antagonist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8740902"/>
                  </a:ext>
                </a:extLst>
              </a:tr>
              <a:tr h="38318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ST-003</a:t>
                      </a:r>
                    </a:p>
                    <a:p>
                      <a:pPr algn="ctr"/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SteroTherapeutics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n-US" sz="1200" i="1" dirty="0">
                          <a:solidFill>
                            <a:schemeClr val="tx1"/>
                          </a:solidFill>
                          <a:latin typeface="+mn-lt"/>
                        </a:rPr>
                        <a:t>GAL antagonist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PV-201</a:t>
                      </a:r>
                    </a:p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Parvus</a:t>
                      </a:r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Therapeutics</a:t>
                      </a:r>
                    </a:p>
                    <a:p>
                      <a:pPr algn="ctr" fontAlgn="ctr"/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Unspecified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INVA-8001</a:t>
                      </a:r>
                    </a:p>
                    <a:p>
                      <a:pPr algn="ctr"/>
                      <a:r>
                        <a:rPr lang="en-US" sz="1200" b="1" dirty="0" err="1"/>
                        <a:t>Invea</a:t>
                      </a:r>
                      <a:r>
                        <a:rPr lang="en-US" sz="1200" b="1" dirty="0"/>
                        <a:t> Therapeutics</a:t>
                      </a:r>
                    </a:p>
                    <a:p>
                      <a:pPr algn="ctr"/>
                      <a:r>
                        <a:rPr lang="en-US" sz="1200" i="1" dirty="0"/>
                        <a:t>Immunosuppressant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Elafibranor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Ipsen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120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PPAR-a/PPAR-d agonist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 i="1" dirty="0"/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954638"/>
                  </a:ext>
                </a:extLst>
              </a:tr>
              <a:tr h="38318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BX-002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BiomX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sz="120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Microbiome modulator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Setanaxib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en-US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Calliditas</a:t>
                      </a:r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Therapeutics</a:t>
                      </a:r>
                    </a:p>
                    <a:p>
                      <a:pPr algn="ctr" fontAlgn="ctr"/>
                      <a:r>
                        <a:rPr lang="en-US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NADPH oxidase 1/4 inhibitor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STP-707</a:t>
                      </a:r>
                    </a:p>
                    <a:p>
                      <a:pPr algn="ctr"/>
                      <a:r>
                        <a:rPr lang="en-US" sz="1200" b="1" dirty="0" err="1"/>
                        <a:t>Sirnaomics</a:t>
                      </a:r>
                      <a:endParaRPr lang="en-US" sz="1200" b="1" dirty="0"/>
                    </a:p>
                    <a:p>
                      <a:pPr algn="ctr"/>
                      <a:r>
                        <a:rPr lang="en-US" sz="1200" i="1" dirty="0"/>
                        <a:t>TGF-</a:t>
                      </a:r>
                      <a:r>
                        <a:rPr lang="el-GR" sz="1200" i="1" dirty="0"/>
                        <a:t>β</a:t>
                      </a:r>
                      <a:r>
                        <a:rPr lang="en-US" sz="1200" i="1" dirty="0"/>
                        <a:t>1/Cox-2 gene inhibition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Vidofludimus</a:t>
                      </a:r>
                      <a:r>
                        <a:rPr lang="en-US" sz="1200" dirty="0"/>
                        <a:t> calcium</a:t>
                      </a:r>
                    </a:p>
                    <a:p>
                      <a:pPr algn="ctr"/>
                      <a:r>
                        <a:rPr lang="en-US" sz="1200" b="1" dirty="0" err="1"/>
                        <a:t>Immunic</a:t>
                      </a:r>
                      <a:r>
                        <a:rPr lang="en-US" sz="1200" b="1" dirty="0"/>
                        <a:t> 4SC</a:t>
                      </a:r>
                    </a:p>
                    <a:p>
                      <a:pPr algn="ctr"/>
                      <a:r>
                        <a:rPr lang="en-US" sz="1200" i="1" dirty="0"/>
                        <a:t>DHODH inhibitor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Norursodeoxycholic</a:t>
                      </a:r>
                      <a:r>
                        <a:rPr lang="en-US" sz="1200" dirty="0"/>
                        <a:t> acid</a:t>
                      </a:r>
                    </a:p>
                    <a:p>
                      <a:pPr algn="ctr"/>
                      <a:r>
                        <a:rPr lang="en-US" sz="1200" b="1" dirty="0"/>
                        <a:t>Dr. Falk Pharma/Eisai</a:t>
                      </a:r>
                    </a:p>
                    <a:p>
                      <a:pPr algn="ctr"/>
                      <a:r>
                        <a:rPr lang="en-US" sz="1200" i="1" dirty="0"/>
                        <a:t>Choleretic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8882967"/>
                  </a:ext>
                </a:extLst>
              </a:tr>
              <a:tr h="15095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Preclinical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+mn-lt"/>
                        </a:rPr>
                        <a:t>Preclinical (continued)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Phase I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Phase II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Phase III</a:t>
                      </a:r>
                    </a:p>
                  </a:txBody>
                  <a:tcPr marL="18288" marR="18288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443712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C6910B17-B749-E05D-D901-A71C5442B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756" y="302533"/>
            <a:ext cx="11740243" cy="658132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Primary sclerosing cholangitis industry drug development pipeline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E94763-4BE9-3239-C9D4-BD844F7D52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31869" y="6409903"/>
            <a:ext cx="9509760" cy="338554"/>
          </a:xfrm>
        </p:spPr>
        <p:txBody>
          <a:bodyPr/>
          <a:lstStyle/>
          <a:p>
            <a:pPr algn="r"/>
            <a:r>
              <a:rPr lang="en-US" sz="1600" dirty="0"/>
              <a:t>Trivedi et al. (unpublished)</a:t>
            </a:r>
          </a:p>
        </p:txBody>
      </p:sp>
    </p:spTree>
    <p:extLst>
      <p:ext uri="{BB962C8B-B14F-4D97-AF65-F5344CB8AC3E}">
        <p14:creationId xmlns:p14="http://schemas.microsoft.com/office/powerpoint/2010/main" val="76742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"/>
          <a:stretch>
            <a:fillRect/>
          </a:stretch>
        </p:blipFill>
        <p:spPr bwMode="auto">
          <a:xfrm>
            <a:off x="1838258" y="1428047"/>
            <a:ext cx="7418649" cy="413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14" name="Title 1"/>
          <p:cNvSpPr>
            <a:spLocks noGrp="1"/>
          </p:cNvSpPr>
          <p:nvPr>
            <p:ph type="title"/>
          </p:nvPr>
        </p:nvSpPr>
        <p:spPr>
          <a:xfrm>
            <a:off x="178904" y="110323"/>
            <a:ext cx="11926957" cy="1143000"/>
          </a:xfrm>
        </p:spPr>
        <p:txBody>
          <a:bodyPr/>
          <a:lstStyle/>
          <a:p>
            <a:r>
              <a:rPr lang="en-GB" sz="2400" b="1" dirty="0">
                <a:solidFill>
                  <a:srgbClr val="000000"/>
                </a:solidFill>
                <a:latin typeface="Calibri" charset="0"/>
              </a:rPr>
              <a:t>High-grade biliary strictures: evidence is in favour of dilation alone over biliary stenting</a:t>
            </a:r>
          </a:p>
        </p:txBody>
      </p:sp>
      <p:sp>
        <p:nvSpPr>
          <p:cNvPr id="90115" name="Picture 1"/>
          <p:cNvSpPr>
            <a:spLocks noChangeAspect="1"/>
          </p:cNvSpPr>
          <p:nvPr/>
        </p:nvSpPr>
        <p:spPr bwMode="auto">
          <a:xfrm>
            <a:off x="1967341" y="1487488"/>
            <a:ext cx="7192342" cy="402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90116" name="TextBox 2"/>
          <p:cNvSpPr txBox="1">
            <a:spLocks noChangeArrowheads="1"/>
          </p:cNvSpPr>
          <p:nvPr/>
        </p:nvSpPr>
        <p:spPr bwMode="auto">
          <a:xfrm rot="-5400000">
            <a:off x="351508" y="3105045"/>
            <a:ext cx="24685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>
                <a:solidFill>
                  <a:prstClr val="black"/>
                </a:solidFill>
              </a:rPr>
              <a:t>Survival free of dominant strictures</a:t>
            </a:r>
          </a:p>
        </p:txBody>
      </p:sp>
      <p:sp>
        <p:nvSpPr>
          <p:cNvPr id="90117" name="TextBox 3"/>
          <p:cNvSpPr txBox="1">
            <a:spLocks noChangeArrowheads="1"/>
          </p:cNvSpPr>
          <p:nvPr/>
        </p:nvSpPr>
        <p:spPr bwMode="auto">
          <a:xfrm>
            <a:off x="8550345" y="3687763"/>
            <a:ext cx="14793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>
                <a:solidFill>
                  <a:prstClr val="black"/>
                </a:solidFill>
              </a:rPr>
              <a:t>P=1.0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09126" y="1487488"/>
            <a:ext cx="2874311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solidFill>
                  <a:srgbClr val="FF0000"/>
                </a:solidFill>
                <a:latin typeface="Calibri"/>
                <a:ea typeface="+mn-ea"/>
              </a:rPr>
              <a:t>SAEs</a:t>
            </a:r>
            <a:r>
              <a:rPr lang="en-GB" dirty="0">
                <a:solidFill>
                  <a:srgbClr val="FF0000"/>
                </a:solidFill>
                <a:latin typeface="Calibri"/>
                <a:ea typeface="+mn-ea"/>
              </a:rPr>
              <a:t>: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>
                <a:solidFill>
                  <a:srgbClr val="FF0000"/>
                </a:solidFill>
                <a:latin typeface="Calibri"/>
                <a:ea typeface="+mn-ea"/>
              </a:rPr>
              <a:t>Stent: 45%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>
                <a:solidFill>
                  <a:srgbClr val="FF0000"/>
                </a:solidFill>
                <a:latin typeface="Calibri"/>
                <a:ea typeface="+mn-ea"/>
              </a:rPr>
              <a:t>Dilation alone: 6%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10891" y="6439900"/>
            <a:ext cx="521988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err="1">
                <a:solidFill>
                  <a:prstClr val="black"/>
                </a:solidFill>
                <a:latin typeface="Calibri"/>
                <a:ea typeface="+mn-ea"/>
              </a:rPr>
              <a:t>Ponsioen</a:t>
            </a:r>
            <a:r>
              <a:rPr lang="en-US" sz="1600" dirty="0">
                <a:solidFill>
                  <a:prstClr val="black"/>
                </a:solidFill>
                <a:latin typeface="Calibri"/>
                <a:ea typeface="+mn-ea"/>
              </a:rPr>
              <a:t> </a:t>
            </a:r>
            <a:r>
              <a:rPr lang="en-US" sz="1600" i="1" dirty="0">
                <a:solidFill>
                  <a:prstClr val="black"/>
                </a:solidFill>
                <a:latin typeface="Calibri"/>
                <a:ea typeface="+mn-ea"/>
              </a:rPr>
              <a:t>et al</a:t>
            </a:r>
            <a:r>
              <a:rPr lang="en-US" sz="1600" dirty="0">
                <a:solidFill>
                  <a:prstClr val="black"/>
                </a:solidFill>
                <a:latin typeface="Calibri"/>
                <a:ea typeface="+mn-ea"/>
              </a:rPr>
              <a:t>. Gastroenterology 2018</a:t>
            </a:r>
          </a:p>
        </p:txBody>
      </p:sp>
    </p:spTree>
    <p:extLst>
      <p:ext uri="{BB962C8B-B14F-4D97-AF65-F5344CB8AC3E}">
        <p14:creationId xmlns:p14="http://schemas.microsoft.com/office/powerpoint/2010/main" val="36019762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4310A-7DB5-BF1E-EEEC-3BD750B1B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 i="0" dirty="0">
                <a:solidFill>
                  <a:srgbClr val="1C1D1E"/>
                </a:solidFill>
                <a:effectLst/>
                <a:latin typeface="Open Sans" panose="020B0606030504020204" pitchFamily="34" charset="0"/>
              </a:rPr>
              <a:t>Oral vancomycin is associated with improved IBD outcomes in PSC</a:t>
            </a:r>
            <a:endParaRPr lang="en-US" sz="2400" dirty="0">
              <a:highlight>
                <a:srgbClr val="FFFF00"/>
              </a:highligh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1FF2EA-A83F-1CD3-A6A7-0721A254652F}"/>
              </a:ext>
            </a:extLst>
          </p:cNvPr>
          <p:cNvSpPr/>
          <p:nvPr/>
        </p:nvSpPr>
        <p:spPr>
          <a:xfrm>
            <a:off x="8771958" y="6221272"/>
            <a:ext cx="3192412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Ricciuto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 et al. APT. 2024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International Paediatric PSC Consortium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D371A5-9FD6-0569-FB2E-E19C111CFF56}"/>
              </a:ext>
            </a:extLst>
          </p:cNvPr>
          <p:cNvGrpSpPr/>
          <p:nvPr/>
        </p:nvGrpSpPr>
        <p:grpSpPr>
          <a:xfrm>
            <a:off x="632093" y="2286000"/>
            <a:ext cx="6256424" cy="2753140"/>
            <a:chOff x="632093" y="2286000"/>
            <a:chExt cx="6256424" cy="2753140"/>
          </a:xfrm>
        </p:grpSpPr>
        <p:pic>
          <p:nvPicPr>
            <p:cNvPr id="2050" name="Picture 2" descr="Details are in the caption following the image">
              <a:extLst>
                <a:ext uri="{FF2B5EF4-FFF2-40B4-BE49-F238E27FC236}">
                  <a16:creationId xmlns:a16="http://schemas.microsoft.com/office/drawing/2014/main" id="{6A78430E-E39D-BE36-A580-87DF268B44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104" b="7888"/>
            <a:stretch/>
          </p:blipFill>
          <p:spPr bwMode="auto">
            <a:xfrm>
              <a:off x="632093" y="2286000"/>
              <a:ext cx="6256424" cy="2753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Details are in the caption following the image">
              <a:extLst>
                <a:ext uri="{FF2B5EF4-FFF2-40B4-BE49-F238E27FC236}">
                  <a16:creationId xmlns:a16="http://schemas.microsoft.com/office/drawing/2014/main" id="{8F15799F-F00A-C3AE-C8F1-1685A82584D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44" t="95621" r="36709"/>
            <a:stretch/>
          </p:blipFill>
          <p:spPr bwMode="auto">
            <a:xfrm>
              <a:off x="1063487" y="4830416"/>
              <a:ext cx="1679713" cy="1488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2" name="Picture 4" descr="Details are in the caption following the image">
            <a:extLst>
              <a:ext uri="{FF2B5EF4-FFF2-40B4-BE49-F238E27FC236}">
                <a16:creationId xmlns:a16="http://schemas.microsoft.com/office/drawing/2014/main" id="{C376D14A-3563-7ECF-D2F7-6732CCFA7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627" y="2428673"/>
            <a:ext cx="8327300" cy="2555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1791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16E71-E79C-925B-4789-194AD96BC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Impact of vancomycin on liver-related outcomes in PSC is less clear</a:t>
            </a:r>
          </a:p>
        </p:txBody>
      </p:sp>
      <p:pic>
        <p:nvPicPr>
          <p:cNvPr id="300034" name="Picture 2" descr="Details are in the caption following the image">
            <a:extLst>
              <a:ext uri="{FF2B5EF4-FFF2-40B4-BE49-F238E27FC236}">
                <a16:creationId xmlns:a16="http://schemas.microsoft.com/office/drawing/2014/main" id="{9F9B5D5B-A5E8-8D76-4E92-79E5DDB6F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21" y="1605061"/>
            <a:ext cx="5677705" cy="378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0036" name="Picture 4" descr="Details are in the caption following the image">
            <a:extLst>
              <a:ext uri="{FF2B5EF4-FFF2-40B4-BE49-F238E27FC236}">
                <a16:creationId xmlns:a16="http://schemas.microsoft.com/office/drawing/2014/main" id="{AF7BE0BD-F3E7-2A97-3082-D7251CB0D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217" y="1559585"/>
            <a:ext cx="4882862" cy="387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7529916-66E2-A3C7-75BD-0596EFF55D2A}"/>
              </a:ext>
            </a:extLst>
          </p:cNvPr>
          <p:cNvSpPr/>
          <p:nvPr/>
        </p:nvSpPr>
        <p:spPr>
          <a:xfrm>
            <a:off x="8168279" y="6306364"/>
            <a:ext cx="31686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  <a:ea typeface="+mn-ea"/>
              </a:rPr>
              <a:t>Deneau et al. Hepatology. 2020</a:t>
            </a:r>
          </a:p>
        </p:txBody>
      </p:sp>
    </p:spTree>
    <p:extLst>
      <p:ext uri="{BB962C8B-B14F-4D97-AF65-F5344CB8AC3E}">
        <p14:creationId xmlns:p14="http://schemas.microsoft.com/office/powerpoint/2010/main" val="1146522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06301C-7903-454F-B8F6-80EE79322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113" y="316161"/>
            <a:ext cx="11131825" cy="695211"/>
          </a:xfrm>
          <a:noFill/>
        </p:spPr>
        <p:txBody>
          <a:bodyPr>
            <a:noAutofit/>
          </a:bodyPr>
          <a:lstStyle/>
          <a:p>
            <a:r>
              <a:rPr lang="en-GB" sz="2800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Oral vancomycin as a treatment for PSC-colitis (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NCT05376228)</a:t>
            </a:r>
            <a:endParaRPr lang="en-US" sz="2800" b="1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E261DC-77E7-0A2B-0009-1DE372563C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170" y="1262378"/>
            <a:ext cx="5729370" cy="502300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AA7B3DE-CCD4-0042-68F5-DD914FB843FA}"/>
              </a:ext>
            </a:extLst>
          </p:cNvPr>
          <p:cNvSpPr/>
          <p:nvPr/>
        </p:nvSpPr>
        <p:spPr>
          <a:xfrm>
            <a:off x="8957970" y="6351727"/>
            <a:ext cx="3026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Quraishi et al. (under revision)</a:t>
            </a:r>
          </a:p>
        </p:txBody>
      </p:sp>
    </p:spTree>
    <p:extLst>
      <p:ext uri="{BB962C8B-B14F-4D97-AF65-F5344CB8AC3E}">
        <p14:creationId xmlns:p14="http://schemas.microsoft.com/office/powerpoint/2010/main" val="27596043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06301C-7903-454F-B8F6-80EE79322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20494"/>
            <a:ext cx="7886700" cy="695211"/>
          </a:xfrm>
        </p:spPr>
        <p:txBody>
          <a:bodyPr>
            <a:noAutofit/>
          </a:bodyPr>
          <a:lstStyle/>
          <a:p>
            <a:pPr algn="ctr"/>
            <a:r>
              <a:rPr lang="en-GB" sz="3600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Clinical outcomes – Mayo scores</a:t>
            </a:r>
            <a:endParaRPr lang="en-US" sz="3600" b="1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Content Placeholder 5" descr="Chart&#10;&#10;Description automatically generated">
            <a:extLst>
              <a:ext uri="{FF2B5EF4-FFF2-40B4-BE49-F238E27FC236}">
                <a16:creationId xmlns:a16="http://schemas.microsoft.com/office/drawing/2014/main" id="{E33A1B3E-BFBD-A48C-2600-13AB1D3485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856" y="1567641"/>
            <a:ext cx="4125751" cy="4374654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392BA373-5D8A-0B3C-7E37-61FCE6011D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877" y="1567641"/>
            <a:ext cx="4125751" cy="4374654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7C30332-508E-B70B-3BB5-9C72C89F8803}"/>
              </a:ext>
            </a:extLst>
          </p:cNvPr>
          <p:cNvSpPr/>
          <p:nvPr/>
        </p:nvSpPr>
        <p:spPr>
          <a:xfrm>
            <a:off x="8957970" y="6351727"/>
            <a:ext cx="3026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Quraishi et al. (under revision)</a:t>
            </a:r>
          </a:p>
        </p:txBody>
      </p:sp>
    </p:spTree>
    <p:extLst>
      <p:ext uri="{BB962C8B-B14F-4D97-AF65-F5344CB8AC3E}">
        <p14:creationId xmlns:p14="http://schemas.microsoft.com/office/powerpoint/2010/main" val="2253034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D3E10-D74A-4565-70FF-9E73AA97A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" y="354963"/>
            <a:ext cx="12019280" cy="508001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Vancomycin exacerbates, whereas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faecal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microbiota transplantation attenuates biliary injury in mice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0A3D870-0B60-0612-02A0-C22F05A51CB5}"/>
              </a:ext>
            </a:extLst>
          </p:cNvPr>
          <p:cNvGrpSpPr/>
          <p:nvPr/>
        </p:nvGrpSpPr>
        <p:grpSpPr>
          <a:xfrm>
            <a:off x="6436360" y="862965"/>
            <a:ext cx="4759553" cy="5359834"/>
            <a:chOff x="792480" y="1089721"/>
            <a:chExt cx="4272061" cy="56515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7C98CF4-BC35-45B9-9A37-25EE0391D1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478" r="59273"/>
            <a:stretch/>
          </p:blipFill>
          <p:spPr>
            <a:xfrm>
              <a:off x="792480" y="1089721"/>
              <a:ext cx="2407920" cy="56515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16661B5-C3D4-83BB-8E39-96A71DFAFF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0118" r="1732"/>
            <a:stretch/>
          </p:blipFill>
          <p:spPr>
            <a:xfrm>
              <a:off x="3244850" y="1089721"/>
              <a:ext cx="1819691" cy="5651500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5F8C7DC1-C316-307C-36FC-F731A16D17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416"/>
          <a:stretch/>
        </p:blipFill>
        <p:spPr>
          <a:xfrm>
            <a:off x="996087" y="1215432"/>
            <a:ext cx="5001260" cy="500736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EB8F401-72B0-FDA2-2381-9F9E9EDD6A8F}"/>
              </a:ext>
            </a:extLst>
          </p:cNvPr>
          <p:cNvSpPr/>
          <p:nvPr/>
        </p:nvSpPr>
        <p:spPr>
          <a:xfrm>
            <a:off x="9431305" y="6351727"/>
            <a:ext cx="25529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Awoniyi et al. Gut 2022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8389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9BC6EDF-8FD6-0D46-A4A6-C72BB768B7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919" t="40913" r="34893" b="23105"/>
          <a:stretch/>
        </p:blipFill>
        <p:spPr>
          <a:xfrm>
            <a:off x="1714091" y="1739065"/>
            <a:ext cx="4796201" cy="2980604"/>
          </a:xfrm>
          <a:prstGeom prst="rect">
            <a:avLst/>
          </a:prstGeom>
        </p:spPr>
      </p:pic>
      <p:pic>
        <p:nvPicPr>
          <p:cNvPr id="1026" name="Picture 2" descr="The FARGO Trial – PSC Support">
            <a:extLst>
              <a:ext uri="{FF2B5EF4-FFF2-40B4-BE49-F238E27FC236}">
                <a16:creationId xmlns:a16="http://schemas.microsoft.com/office/drawing/2014/main" id="{5881FEDA-F5E1-2347-B395-C4B4B8852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336" y="1496808"/>
            <a:ext cx="3864387" cy="3864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AB49543-9EE4-85A1-32C9-EE1F1958DB38}"/>
              </a:ext>
            </a:extLst>
          </p:cNvPr>
          <p:cNvSpPr txBox="1"/>
          <p:nvPr/>
        </p:nvSpPr>
        <p:spPr>
          <a:xfrm>
            <a:off x="2999716" y="6104966"/>
            <a:ext cx="7273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/>
              <a:t>LifeArc</a:t>
            </a:r>
            <a:r>
              <a:rPr lang="en-US" dirty="0"/>
              <a:t> Grant Awarded 2021</a:t>
            </a:r>
          </a:p>
          <a:p>
            <a:pPr algn="r"/>
            <a:r>
              <a:rPr lang="en-US" dirty="0"/>
              <a:t>Nationwide study: placebo-controlled RCT</a:t>
            </a:r>
          </a:p>
        </p:txBody>
      </p:sp>
      <p:pic>
        <p:nvPicPr>
          <p:cNvPr id="302082" name="Picture 2" descr="LifeArc - Wikipedia">
            <a:extLst>
              <a:ext uri="{FF2B5EF4-FFF2-40B4-BE49-F238E27FC236}">
                <a16:creationId xmlns:a16="http://schemas.microsoft.com/office/drawing/2014/main" id="{3368BAEC-4447-B773-BC7F-C30932EE1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528" y="106704"/>
            <a:ext cx="1910248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DB52B2E-6B18-B297-3191-0DCB38E7D2D3}"/>
              </a:ext>
            </a:extLst>
          </p:cNvPr>
          <p:cNvSpPr txBox="1"/>
          <p:nvPr/>
        </p:nvSpPr>
        <p:spPr>
          <a:xfrm>
            <a:off x="2179997" y="4809599"/>
            <a:ext cx="38643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NCT06286709</a:t>
            </a:r>
            <a:r>
              <a:rPr lang="en-GB" sz="2400" dirty="0">
                <a:effectLst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795577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23707-DA07-5F25-55AD-D8C985C28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926" y="77448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Estimating risk and what to do about it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78E5AC7-A6CD-B740-47EF-E8D4F8C2D1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00" y="1373696"/>
            <a:ext cx="4901570" cy="5153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D38C8AB-7BFC-CD3D-E7F4-A61E440EC3B5}"/>
              </a:ext>
            </a:extLst>
          </p:cNvPr>
          <p:cNvSpPr txBox="1"/>
          <p:nvPr/>
        </p:nvSpPr>
        <p:spPr>
          <a:xfrm>
            <a:off x="5619962" y="2215907"/>
            <a:ext cx="64008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Is a liver transplant assessment needed now?</a:t>
            </a:r>
          </a:p>
          <a:p>
            <a:r>
              <a:rPr lang="en-US" dirty="0">
                <a:solidFill>
                  <a:srgbClr val="FF0000"/>
                </a:solidFill>
              </a:rPr>
              <a:t>- Persistent jaundice or hepatic decompensation</a:t>
            </a:r>
          </a:p>
          <a:p>
            <a:r>
              <a:rPr lang="en-US" dirty="0">
                <a:solidFill>
                  <a:srgbClr val="FF0000"/>
                </a:solidFill>
              </a:rPr>
              <a:t>- Recurrent infections (cholangitis flares) despite antibiotics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C2AB05-3E1D-5D28-C499-BCCC087DBDDA}"/>
              </a:ext>
            </a:extLst>
          </p:cNvPr>
          <p:cNvSpPr txBox="1"/>
          <p:nvPr/>
        </p:nvSpPr>
        <p:spPr>
          <a:xfrm>
            <a:off x="5566879" y="3779176"/>
            <a:ext cx="66251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Is a non-transplant intervention needed now?</a:t>
            </a:r>
          </a:p>
          <a:p>
            <a:r>
              <a:rPr lang="en-US" b="1" dirty="0">
                <a:solidFill>
                  <a:schemeClr val="accent2"/>
                </a:solidFill>
              </a:rPr>
              <a:t>- Compensated cirrhosis? (Trials coming)</a:t>
            </a:r>
          </a:p>
          <a:p>
            <a:r>
              <a:rPr lang="en-US" b="1" dirty="0">
                <a:solidFill>
                  <a:schemeClr val="accent2"/>
                </a:solidFill>
              </a:rPr>
              <a:t>- Dominant (clinically relevant) biliary </a:t>
            </a:r>
            <a:r>
              <a:rPr lang="en-US" b="1" dirty="0" err="1">
                <a:solidFill>
                  <a:schemeClr val="accent2"/>
                </a:solidFill>
              </a:rPr>
              <a:t>stricturing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2F4707-57BE-AB9C-EB4B-95C9D1733FBC}"/>
              </a:ext>
            </a:extLst>
          </p:cNvPr>
          <p:cNvSpPr txBox="1"/>
          <p:nvPr/>
        </p:nvSpPr>
        <p:spPr>
          <a:xfrm>
            <a:off x="5566879" y="5072008"/>
            <a:ext cx="66251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All with large duct PSC, controlled colitis, and non-cirrhotic disease</a:t>
            </a:r>
          </a:p>
          <a:p>
            <a:r>
              <a:rPr lang="en-US" b="1" dirty="0">
                <a:solidFill>
                  <a:srgbClr val="00B050"/>
                </a:solidFill>
              </a:rPr>
              <a:t>- </a:t>
            </a:r>
            <a:r>
              <a:rPr lang="en-US" dirty="0">
                <a:solidFill>
                  <a:srgbClr val="00B050"/>
                </a:solidFill>
              </a:rPr>
              <a:t>Eligible for any current / future clinical trial?</a:t>
            </a:r>
          </a:p>
          <a:p>
            <a:r>
              <a:rPr lang="en-US" dirty="0">
                <a:solidFill>
                  <a:srgbClr val="00B050"/>
                </a:solidFill>
              </a:rPr>
              <a:t>- Eligible for (will they benefit from) an ‘off-license’ medicine?</a:t>
            </a:r>
          </a:p>
          <a:p>
            <a:endParaRPr lang="en-US" b="1" dirty="0">
              <a:solidFill>
                <a:srgbClr val="00B05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E866A4-369A-9FDB-6F6E-E4028C6B82D3}"/>
              </a:ext>
            </a:extLst>
          </p:cNvPr>
          <p:cNvSpPr txBox="1"/>
          <p:nvPr/>
        </p:nvSpPr>
        <p:spPr>
          <a:xfrm>
            <a:off x="6744072" y="6411220"/>
            <a:ext cx="5154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/>
            <a:r>
              <a:rPr lang="en-GB" dirty="0">
                <a:solidFill>
                  <a:prstClr val="black"/>
                </a:solidFill>
                <a:latin typeface="Calibri"/>
              </a:rPr>
              <a:t>Trivedi J. Hepatol. 2019</a:t>
            </a:r>
          </a:p>
        </p:txBody>
      </p:sp>
    </p:spTree>
    <p:extLst>
      <p:ext uri="{BB962C8B-B14F-4D97-AF65-F5344CB8AC3E}">
        <p14:creationId xmlns:p14="http://schemas.microsoft.com/office/powerpoint/2010/main" val="2532104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>
          <a:xfrm>
            <a:off x="271106" y="192166"/>
            <a:ext cx="11727385" cy="1143000"/>
          </a:xfrm>
        </p:spPr>
        <p:txBody>
          <a:bodyPr/>
          <a:lstStyle/>
          <a:p>
            <a:pPr eaLnBrk="1" hangingPunct="1"/>
            <a:r>
              <a:rPr lang="en-GB" sz="2400" b="1" dirty="0">
                <a:latin typeface="Calibri" charset="0"/>
              </a:rPr>
              <a:t>Active colitis before transplantation is a risk factor for graft loss and recurrent PSC</a:t>
            </a:r>
            <a:br>
              <a:rPr lang="en-GB" sz="2400" b="1" dirty="0">
                <a:latin typeface="Calibri" charset="0"/>
              </a:rPr>
            </a:br>
            <a:endParaRPr lang="en-GB" sz="2400" b="1" dirty="0">
              <a:latin typeface="Calibri" charset="0"/>
            </a:endParaRPr>
          </a:p>
        </p:txBody>
      </p:sp>
      <p:sp>
        <p:nvSpPr>
          <p:cNvPr id="46083" name="TextBox 1"/>
          <p:cNvSpPr txBox="1">
            <a:spLocks noChangeArrowheads="1"/>
          </p:cNvSpPr>
          <p:nvPr/>
        </p:nvSpPr>
        <p:spPr bwMode="auto">
          <a:xfrm>
            <a:off x="8344212" y="6225959"/>
            <a:ext cx="36542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Joshi 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et al. </a:t>
            </a:r>
            <a:r>
              <a:rPr kumimoji="0" lang="en-GB" sz="16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Liver Int.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2013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Peverelle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 et al. </a:t>
            </a:r>
            <a:r>
              <a:rPr kumimoji="0" lang="en-GB" sz="1600" b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Inflamm</a:t>
            </a:r>
            <a:r>
              <a:rPr kumimoji="0" lang="en-GB" sz="16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. Bowel. Dis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. 2020</a:t>
            </a:r>
          </a:p>
        </p:txBody>
      </p:sp>
      <p:pic>
        <p:nvPicPr>
          <p:cNvPr id="3074" name="Picture 2" descr="image">
            <a:extLst>
              <a:ext uri="{FF2B5EF4-FFF2-40B4-BE49-F238E27FC236}">
                <a16:creationId xmlns:a16="http://schemas.microsoft.com/office/drawing/2014/main" id="{FC44C9B0-414A-E346-A0BB-BE3819E51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07" y="2031644"/>
            <a:ext cx="5337305" cy="425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596AA7-EC06-1245-ADA9-4B8A4CB070D1}"/>
              </a:ext>
            </a:extLst>
          </p:cNvPr>
          <p:cNvSpPr txBox="1"/>
          <p:nvPr/>
        </p:nvSpPr>
        <p:spPr>
          <a:xfrm>
            <a:off x="741939" y="1114800"/>
            <a:ext cx="4728021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Graft survival post transplant in PSC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London, UK: n=110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BDFE41-B4E0-2BA6-D0EA-1EEDD55C5C24}"/>
              </a:ext>
            </a:extLst>
          </p:cNvPr>
          <p:cNvGrpSpPr/>
          <p:nvPr/>
        </p:nvGrpSpPr>
        <p:grpSpPr>
          <a:xfrm>
            <a:off x="6266627" y="2237247"/>
            <a:ext cx="5040638" cy="3871161"/>
            <a:chOff x="6014595" y="1561120"/>
            <a:chExt cx="5544702" cy="4258277"/>
          </a:xfrm>
        </p:grpSpPr>
        <p:pic>
          <p:nvPicPr>
            <p:cNvPr id="18434" name="Picture 2" descr="Kaplan-Meier recurrence-free survival curve for PSC after liver transplantation according to IBD status.">
              <a:extLst>
                <a:ext uri="{FF2B5EF4-FFF2-40B4-BE49-F238E27FC236}">
                  <a16:creationId xmlns:a16="http://schemas.microsoft.com/office/drawing/2014/main" id="{E1BD9E1E-04F2-F959-D459-383977D482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4595" y="1561120"/>
              <a:ext cx="5138519" cy="42582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012D46E-BA04-C445-8AD4-FD02D4056170}"/>
                </a:ext>
              </a:extLst>
            </p:cNvPr>
            <p:cNvSpPr txBox="1"/>
            <p:nvPr/>
          </p:nvSpPr>
          <p:spPr>
            <a:xfrm>
              <a:off x="6593638" y="4438680"/>
              <a:ext cx="4965659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Rec-PSC in severe, moderate and mild active IBD: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64% vs 18% vs 20%; p &lt;0.001.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BD66642-CCA8-FE5C-8F34-E31B530C47F2}"/>
                </a:ext>
              </a:extLst>
            </p:cNvPr>
            <p:cNvSpPr/>
            <p:nvPr/>
          </p:nvSpPr>
          <p:spPr>
            <a:xfrm>
              <a:off x="6593638" y="3429000"/>
              <a:ext cx="1706300" cy="6354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905990E-C695-9D9D-836C-B42C1E7F3774}"/>
              </a:ext>
            </a:extLst>
          </p:cNvPr>
          <p:cNvSpPr txBox="1"/>
          <p:nvPr/>
        </p:nvSpPr>
        <p:spPr>
          <a:xfrm>
            <a:off x="6489742" y="1114800"/>
            <a:ext cx="4728021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Recurrent PSC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Australia (2-centre study): n=112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8F8B12-8600-FC7E-50CA-20CE96103A87}"/>
              </a:ext>
            </a:extLst>
          </p:cNvPr>
          <p:cNvSpPr txBox="1"/>
          <p:nvPr/>
        </p:nvSpPr>
        <p:spPr>
          <a:xfrm>
            <a:off x="6184941" y="1693090"/>
            <a:ext cx="55253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Risk of mod-severe vs. quiescent-mild IBD: 8.8, 2.8-27.6, P&lt;0.001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44EBDCC5-2888-CF33-F21D-ADD951881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12275"/>
            <a:ext cx="5687658" cy="3174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>
            <a:extLst>
              <a:ext uri="{FF2B5EF4-FFF2-40B4-BE49-F238E27FC236}">
                <a16:creationId xmlns:a16="http://schemas.microsoft.com/office/drawing/2014/main" id="{6FAB063E-6690-BA75-19C3-E871EC8FD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838" y="1887097"/>
            <a:ext cx="5105562" cy="3199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E87F4E1-67F6-0894-94CB-CD90E7C69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91682"/>
            <a:ext cx="11479212" cy="1143000"/>
          </a:xfrm>
        </p:spPr>
        <p:txBody>
          <a:bodyPr/>
          <a:lstStyle/>
          <a:p>
            <a:pPr eaLnBrk="1" hangingPunct="1"/>
            <a:r>
              <a:rPr lang="en-GB" sz="2400" b="1" dirty="0">
                <a:latin typeface="Calibri" charset="0"/>
              </a:rPr>
              <a:t>Deterioration in PSC-associated IBD occurs in 40% of liver transplant recipients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409960F7-0F0C-2AB5-1C99-EABF811EE7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5386" y="6393663"/>
            <a:ext cx="67497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Jørgensen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 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et al. </a:t>
            </a:r>
            <a:r>
              <a:rPr kumimoji="0" lang="en-GB" sz="16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Clin. Gastroenterol. Hepatol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.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2013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3B7970-0E37-F2D4-E912-691D13F4153E}"/>
              </a:ext>
            </a:extLst>
          </p:cNvPr>
          <p:cNvSpPr txBox="1"/>
          <p:nvPr/>
        </p:nvSpPr>
        <p:spPr>
          <a:xfrm>
            <a:off x="844062" y="5416062"/>
            <a:ext cx="57978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38463" marR="0" lvl="0" indent="-29384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Age &lt;20y at IBD diagnosis: 	HR 1.8 (1.1-2.9) P=0.011</a:t>
            </a:r>
          </a:p>
          <a:p>
            <a:pPr marL="2938463" marR="0" lvl="0" indent="-29384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938463" marR="0" lvl="0" indent="-29384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CsA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/Aza vs.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Tacro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/MMF:	HR 0.4 (0.2-0.9) P=0.043</a:t>
            </a:r>
          </a:p>
        </p:txBody>
      </p:sp>
    </p:spTree>
    <p:extLst>
      <p:ext uri="{BB962C8B-B14F-4D97-AF65-F5344CB8AC3E}">
        <p14:creationId xmlns:p14="http://schemas.microsoft.com/office/powerpoint/2010/main" val="264329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C101D-7FED-58F9-DDE4-B1082AE5C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9"/>
            <a:ext cx="12109938" cy="1143000"/>
          </a:xfrm>
        </p:spPr>
        <p:txBody>
          <a:bodyPr/>
          <a:lstStyle/>
          <a:p>
            <a:r>
              <a:rPr lang="en-US" sz="2400" b="1" dirty="0"/>
              <a:t>Active IBD after liver transplantation as a risk factor for recurrent PSC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37C794D3-031A-B61B-206C-96BEC5163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21" y="2061862"/>
            <a:ext cx="7048832" cy="425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447C9630-D987-294D-F62F-4EE98D28C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0510" y="6287476"/>
            <a:ext cx="56745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Visseren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 et al.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JHep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 Rep. 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0BA1AA-654C-0828-8C76-B493563F79AB}"/>
              </a:ext>
            </a:extLst>
          </p:cNvPr>
          <p:cNvSpPr txBox="1"/>
          <p:nvPr/>
        </p:nvSpPr>
        <p:spPr>
          <a:xfrm>
            <a:off x="7174522" y="1882676"/>
            <a:ext cx="493541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lsevier Sans"/>
                <a:ea typeface="+mn-ea"/>
                <a:cs typeface="+mn-cs"/>
              </a:rPr>
              <a:t>Risk of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lsevier Sans"/>
                <a:ea typeface="+mn-ea"/>
                <a:cs typeface="+mn-cs"/>
              </a:rPr>
              <a:t>rPSC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lsevier Sans"/>
                <a:ea typeface="+mn-ea"/>
                <a:cs typeface="+mn-cs"/>
              </a:rPr>
              <a:t> across six transplant centres; 531 pts.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Elsevier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lsevier Sans"/>
                <a:ea typeface="+mn-ea"/>
                <a:cs typeface="+mn-cs"/>
              </a:rPr>
              <a:t>Increase in IBD activity after LT: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lsevier Sans"/>
                <a:ea typeface="+mn-ea"/>
                <a:cs typeface="+mn-cs"/>
              </a:rPr>
              <a:t>HR 1.7, 95% CI 1.08–2.75; 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lsevier Sans"/>
                <a:ea typeface="+mn-ea"/>
                <a:cs typeface="+mn-cs"/>
              </a:rPr>
              <a:t>p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lsevier Sans"/>
                <a:ea typeface="+mn-ea"/>
                <a:cs typeface="+mn-cs"/>
              </a:rPr>
              <a:t> = 0.021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Elsevier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E2E2E"/>
                </a:solidFill>
                <a:effectLst/>
                <a:uLnTx/>
                <a:uFillTx/>
                <a:latin typeface="Elsevier Sans"/>
                <a:ea typeface="+mn-ea"/>
                <a:cs typeface="+mn-cs"/>
              </a:rPr>
              <a:t>Recurrent cholangitis before LT: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E2E2E"/>
                </a:solidFill>
                <a:effectLst/>
                <a:uLnTx/>
                <a:uFillTx/>
                <a:latin typeface="Elsevier Sans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E2E2E"/>
                </a:solidFill>
                <a:effectLst/>
                <a:uLnTx/>
                <a:uFillTx/>
                <a:latin typeface="Elsevier Sans"/>
                <a:ea typeface="+mn-ea"/>
                <a:cs typeface="+mn-cs"/>
              </a:rPr>
              <a:t>HR 3.6, 95% CI 2.5–5.2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E2E2E"/>
              </a:solidFill>
              <a:effectLst/>
              <a:uLnTx/>
              <a:uFillTx/>
              <a:latin typeface="Elsevier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E2E2E"/>
                </a:solidFill>
                <a:effectLst/>
                <a:uLnTx/>
                <a:uFillTx/>
                <a:latin typeface="Elsevier Sans"/>
                <a:ea typeface="+mn-ea"/>
                <a:cs typeface="+mn-cs"/>
              </a:rPr>
              <a:t>Multiple ACR episodes: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E2E2E"/>
                </a:solidFill>
                <a:effectLst/>
                <a:uLnTx/>
                <a:uFillTx/>
                <a:latin typeface="Elsevier Sans"/>
                <a:ea typeface="+mn-ea"/>
                <a:cs typeface="+mn-cs"/>
              </a:rPr>
              <a:t>HR: non-linear 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61158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Grp="1" noChangeArrowheads="1"/>
          </p:cNvSpPr>
          <p:nvPr>
            <p:ph type="title"/>
          </p:nvPr>
        </p:nvSpPr>
        <p:spPr>
          <a:xfrm>
            <a:off x="-1" y="0"/>
            <a:ext cx="11417004" cy="1143000"/>
          </a:xfrm>
        </p:spPr>
        <p:txBody>
          <a:bodyPr vert="horz" wrap="square" lIns="121920" tIns="12801" rIns="121920" bIns="6096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tabLst>
                <a:tab pos="655622" algn="l"/>
                <a:tab pos="1312830" algn="l"/>
                <a:tab pos="1968451" algn="l"/>
                <a:tab pos="2625660" algn="l"/>
                <a:tab pos="3282869" algn="l"/>
                <a:tab pos="3938490" algn="l"/>
                <a:tab pos="4595698" algn="l"/>
                <a:tab pos="5252907" algn="l"/>
                <a:tab pos="5908527" algn="l"/>
                <a:tab pos="6565736" algn="l"/>
                <a:tab pos="7222945" algn="l"/>
                <a:tab pos="7878566" algn="l"/>
              </a:tabLst>
            </a:pPr>
            <a:r>
              <a:rPr lang="en-GB" sz="2667" b="1" dirty="0">
                <a:latin typeface="Calibri" charset="0"/>
              </a:rPr>
              <a:t>The presence /activity of colitis and recurrent PSC post-transplant</a:t>
            </a:r>
          </a:p>
        </p:txBody>
      </p:sp>
      <p:pic>
        <p:nvPicPr>
          <p:cNvPr id="4403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2531" name="TextBox 1"/>
          <p:cNvSpPr txBox="1">
            <a:spLocks noChangeArrowheads="1"/>
          </p:cNvSpPr>
          <p:nvPr/>
        </p:nvSpPr>
        <p:spPr bwMode="auto">
          <a:xfrm>
            <a:off x="111773" y="5541260"/>
            <a:ext cx="436403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1.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Alabraba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 E. 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et al.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 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Liver Transplantation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2009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2. Ravikumar 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et al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. 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J. Hepatol.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 2015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3. Hildebrand 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et al. Liver Transplantation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2015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4.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Lindstrøm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 et al. Scand. J. Gastro. 2018</a:t>
            </a:r>
          </a:p>
        </p:txBody>
      </p:sp>
      <p:grpSp>
        <p:nvGrpSpPr>
          <p:cNvPr id="44037" name="Group 3"/>
          <p:cNvGrpSpPr>
            <a:grpSpLocks/>
          </p:cNvGrpSpPr>
          <p:nvPr/>
        </p:nvGrpSpPr>
        <p:grpSpPr bwMode="auto">
          <a:xfrm>
            <a:off x="319087" y="958397"/>
            <a:ext cx="4216400" cy="4210051"/>
            <a:chOff x="461169" y="1152525"/>
            <a:chExt cx="4217194" cy="4210390"/>
          </a:xfrm>
        </p:grpSpPr>
        <p:grpSp>
          <p:nvGrpSpPr>
            <p:cNvPr id="44039" name="Group 1"/>
            <p:cNvGrpSpPr>
              <a:grpSpLocks/>
            </p:cNvGrpSpPr>
            <p:nvPr/>
          </p:nvGrpSpPr>
          <p:grpSpPr bwMode="auto">
            <a:xfrm>
              <a:off x="461169" y="1796813"/>
              <a:ext cx="4175125" cy="3566102"/>
              <a:chOff x="252412" y="2243138"/>
              <a:chExt cx="4592638" cy="3922712"/>
            </a:xfrm>
          </p:grpSpPr>
          <p:pic>
            <p:nvPicPr>
              <p:cNvPr id="44041" name="Picture 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" r="38635"/>
              <a:stretch>
                <a:fillRect/>
              </a:stretch>
            </p:blipFill>
            <p:spPr bwMode="auto">
              <a:xfrm>
                <a:off x="252412" y="2243138"/>
                <a:ext cx="4592638" cy="3922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pic>
          <p:pic>
            <p:nvPicPr>
              <p:cNvPr id="44042" name="Picture 3" descr="Alabraba annotation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6625" y="4551363"/>
                <a:ext cx="2413000" cy="1041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" name="Content Placeholder 5"/>
            <p:cNvSpPr txBox="1">
              <a:spLocks/>
            </p:cNvSpPr>
            <p:nvPr/>
          </p:nvSpPr>
          <p:spPr bwMode="auto">
            <a:xfrm>
              <a:off x="689812" y="1152525"/>
              <a:ext cx="3988551" cy="473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 algn="l" defTabSz="457200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ＭＳ Ｐゴシック" charset="0"/>
                </a:defRPr>
              </a:lvl1pPr>
              <a:lvl2pPr marL="742950" indent="-285750" algn="l" defTabSz="457200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+mn-cs"/>
                </a:defRPr>
              </a:lvl2pPr>
              <a:lvl3pPr marL="1143000" indent="-228600" algn="l" defTabSz="457200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+mn-cs"/>
                </a:defRPr>
              </a:lvl3pPr>
              <a:lvl4pPr marL="1600200" indent="-228600" algn="l" defTabSz="457200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+mn-cs"/>
                </a:defRPr>
              </a:lvl4pPr>
              <a:lvl5pPr marL="2057400" indent="-228600" algn="l" defTabSz="457200" rtl="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charset="0"/>
                  <a:cs typeface="+mn-cs"/>
                </a:rPr>
                <a:t>Birmingham (UK) </a:t>
              </a:r>
              <a:r>
                <a:rPr kumimoji="0" lang="en-GB" sz="24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charset="0"/>
                  <a:cs typeface="+mn-cs"/>
                </a:rPr>
                <a:t>1</a:t>
              </a:r>
            </a:p>
          </p:txBody>
        </p:sp>
      </p:grp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482065" y="1150536"/>
            <a:ext cx="3542517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Validation: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7796" marR="0" lvl="0" indent="-177796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UK (multiple centres)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Presence of UC post-LT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H.R.: 2.4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7796" marR="0" lvl="0" indent="-177796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Germany (multicentre) </a:t>
            </a:r>
            <a:r>
              <a:rPr kumimoji="0" lang="en-GB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Presence of UC post-LT </a:t>
            </a:r>
          </a:p>
          <a:p>
            <a:pPr marL="457189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H.R.: 2.07</a:t>
            </a:r>
          </a:p>
          <a:p>
            <a:pPr marL="457189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Active colitis post-LT</a:t>
            </a:r>
          </a:p>
          <a:p>
            <a:pPr marL="457189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H.R.: 2.31</a:t>
            </a:r>
          </a:p>
          <a:p>
            <a:pPr marL="457189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7796" marR="0" lvl="0" indent="-177796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Nordic transplant registry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Colectomy pre-LT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H.R.: 0.49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A5A1B0-E015-2A38-A398-80D9C2140D8D}"/>
              </a:ext>
            </a:extLst>
          </p:cNvPr>
          <p:cNvSpPr txBox="1"/>
          <p:nvPr/>
        </p:nvSpPr>
        <p:spPr>
          <a:xfrm>
            <a:off x="4474527" y="1804283"/>
            <a:ext cx="35425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Hazard ratios (vs. pre-LT colectomy)</a:t>
            </a:r>
          </a:p>
          <a:p>
            <a:pPr marL="1958975" marR="0" lvl="0" indent="-1958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Post-LT colectomy: 	11.8</a:t>
            </a:r>
          </a:p>
          <a:p>
            <a:pPr marL="1958975" marR="0" lvl="0" indent="-1958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No colectomy: 	8.85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5B58A0D-D104-BFB4-3F74-98231B282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/>
          <a:lstStyle/>
          <a:p>
            <a:r>
              <a:rPr lang="en-US" sz="2800" b="1" dirty="0"/>
              <a:t>Who wants to have a pouch in PSC?</a:t>
            </a:r>
          </a:p>
        </p:txBody>
      </p:sp>
      <p:pic>
        <p:nvPicPr>
          <p:cNvPr id="2" name="Picture 4" descr="Graft loss by colectomy type all three.png">
            <a:extLst>
              <a:ext uri="{FF2B5EF4-FFF2-40B4-BE49-F238E27FC236}">
                <a16:creationId xmlns:a16="http://schemas.microsoft.com/office/drawing/2014/main" id="{E21BA7E4-2764-3C99-459E-957054783D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8" y="1444485"/>
            <a:ext cx="6368368" cy="427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1207F5D4-E08A-F142-F562-53876CD456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1380" y="6161625"/>
            <a:ext cx="39213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Trivedi 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et al. 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Aliment.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Pharmacol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Ther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. 2018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*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Maspero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 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et al.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 Ann. Surgery 2023</a:t>
            </a:r>
            <a:endParaRPr kumimoji="0" lang="en-GB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AEA802-FBCA-F5D2-DCE8-43A84635BD32}"/>
              </a:ext>
            </a:extLst>
          </p:cNvPr>
          <p:cNvSpPr txBox="1"/>
          <p:nvPr/>
        </p:nvSpPr>
        <p:spPr>
          <a:xfrm>
            <a:off x="6964674" y="1460860"/>
            <a:ext cx="51280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Hepatic artery thrombosis risk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Elevated by &gt;4x in the IPAA vs. ileostomy group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Rec-PSC risk</a:t>
            </a:r>
          </a:p>
          <a:p>
            <a:pPr marL="319088" marR="0" lvl="0" indent="-3190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Elevated by &gt;3x in the IPAA vs. ileostomy group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C6F5FF-4B8C-3CC8-C8A8-B3A62868F323}"/>
              </a:ext>
            </a:extLst>
          </p:cNvPr>
          <p:cNvSpPr txBox="1"/>
          <p:nvPr/>
        </p:nvSpPr>
        <p:spPr>
          <a:xfrm>
            <a:off x="6964673" y="3156324"/>
            <a:ext cx="51280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* Cleveland clinic: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N=160 patients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 Chronic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pouchitis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post- vs. pre-transplant: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  32 (67%) vs 51 (45.5%), 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P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t>=0.03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1758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C64ED-0A1A-5344-820B-99D1DE343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20942"/>
            <a:ext cx="12174583" cy="1143000"/>
          </a:xfrm>
        </p:spPr>
        <p:txBody>
          <a:bodyPr/>
          <a:lstStyle/>
          <a:p>
            <a:r>
              <a:rPr lang="en-US" sz="3200" b="1" dirty="0"/>
              <a:t>Timing and type of colectomy vs. transplantation in PSC</a:t>
            </a:r>
          </a:p>
        </p:txBody>
      </p:sp>
      <p:pic>
        <p:nvPicPr>
          <p:cNvPr id="7" name="Picture 6" descr="A picture containing sport, outdoor, court, athletic game&#10;&#10;Description automatically generated">
            <a:extLst>
              <a:ext uri="{FF2B5EF4-FFF2-40B4-BE49-F238E27FC236}">
                <a16:creationId xmlns:a16="http://schemas.microsoft.com/office/drawing/2014/main" id="{8AA27ADB-6B8B-494D-BBBC-1CEC6E067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7151" y="1122058"/>
            <a:ext cx="5731992" cy="38039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4A8396-AD30-9844-840B-EDE4091A6D83}"/>
              </a:ext>
            </a:extLst>
          </p:cNvPr>
          <p:cNvSpPr txBox="1"/>
          <p:nvPr/>
        </p:nvSpPr>
        <p:spPr>
          <a:xfrm>
            <a:off x="325120" y="5141007"/>
            <a:ext cx="11765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 fontAlgn="base">
              <a:spcBef>
                <a:spcPct val="0"/>
              </a:spcBef>
              <a:spcAft>
                <a:spcPct val="0"/>
              </a:spcAft>
            </a:pPr>
            <a:r>
              <a:rPr lang="en-US" sz="2200" dirty="0">
                <a:solidFill>
                  <a:srgbClr val="FF0000"/>
                </a:solidFill>
                <a:latin typeface="Calibri" charset="0"/>
                <a:ea typeface="ＭＳ Ｐゴシック" charset="0"/>
              </a:rPr>
              <a:t>Colitis: refractory to medical interventions, high risk of dysplasia/cancer</a:t>
            </a:r>
          </a:p>
          <a:p>
            <a:pPr algn="ctr" defTabSz="609585" fontAlgn="base">
              <a:spcBef>
                <a:spcPct val="0"/>
              </a:spcBef>
              <a:spcAft>
                <a:spcPct val="0"/>
              </a:spcAft>
            </a:pPr>
            <a:r>
              <a:rPr lang="en-US" sz="2200" dirty="0">
                <a:solidFill>
                  <a:srgbClr val="4F81BD"/>
                </a:solidFill>
                <a:latin typeface="Calibri" charset="0"/>
                <a:ea typeface="ＭＳ Ｐゴシック" charset="0"/>
              </a:rPr>
              <a:t>PSC: incurable, invariably progressive liver disease, recurrence after transplant and risk of graft loss</a:t>
            </a:r>
          </a:p>
        </p:txBody>
      </p:sp>
    </p:spTree>
    <p:extLst>
      <p:ext uri="{BB962C8B-B14F-4D97-AF65-F5344CB8AC3E}">
        <p14:creationId xmlns:p14="http://schemas.microsoft.com/office/powerpoint/2010/main" val="18269114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7566506-C170-E37D-FB59-C26B88CA5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The PSC Consultation in 2024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535BA728-C2F8-8417-1A53-4FB945827A0A}"/>
              </a:ext>
            </a:extLst>
          </p:cNvPr>
          <p:cNvSpPr txBox="1">
            <a:spLocks/>
          </p:cNvSpPr>
          <p:nvPr/>
        </p:nvSpPr>
        <p:spPr bwMode="auto">
          <a:xfrm>
            <a:off x="609600" y="1346858"/>
            <a:ext cx="5386917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9144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3716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18288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charset="0"/>
              </a:rPr>
              <a:t>New and follow-up diagnosis</a:t>
            </a: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73014A60-F430-FC45-29C2-7AAD0F9DA8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1986621"/>
            <a:ext cx="10972800" cy="3951288"/>
          </a:xfrm>
        </p:spPr>
        <p:txBody>
          <a:bodyPr/>
          <a:lstStyle/>
          <a:p>
            <a:r>
              <a:rPr lang="en-US" sz="2000" dirty="0"/>
              <a:t>”This is what PSC is: &lt;&lt;draw a picture!&gt;&gt;”</a:t>
            </a:r>
          </a:p>
          <a:p>
            <a:r>
              <a:rPr lang="en-US" sz="2000" dirty="0"/>
              <a:t>“These are the familial / genetic risks”</a:t>
            </a:r>
          </a:p>
          <a:p>
            <a:r>
              <a:rPr lang="en-US" sz="2000" dirty="0"/>
              <a:t>“Nutrition and dietary advice; minimize ultra-processed foods.”</a:t>
            </a:r>
          </a:p>
          <a:p>
            <a:r>
              <a:rPr lang="en-US" sz="2000" dirty="0"/>
              <a:t>“Natural history / clinical course on a population level”</a:t>
            </a:r>
          </a:p>
          <a:p>
            <a:r>
              <a:rPr lang="en-US" sz="2000" dirty="0"/>
              <a:t>“Estimated natural history / clinical course on an individual level, based on blood tests, scoring systems, </a:t>
            </a:r>
            <a:r>
              <a:rPr lang="en-US" sz="2000" dirty="0" err="1"/>
              <a:t>fibroscan</a:t>
            </a:r>
            <a:r>
              <a:rPr lang="en-US" sz="2000" dirty="0"/>
              <a:t> scores and MRI” – Quantifiable risk, not qualitatively defined.</a:t>
            </a:r>
          </a:p>
          <a:p>
            <a:r>
              <a:rPr lang="en-US" sz="2000" dirty="0"/>
              <a:t>”The symptoms to look out for are, itching (new or worsening), pain, jaundice and fever.”</a:t>
            </a:r>
          </a:p>
          <a:p>
            <a:r>
              <a:rPr lang="en-US" sz="2000" dirty="0"/>
              <a:t>“Do you need a battle supply of antibiotics to keep at home?”</a:t>
            </a:r>
          </a:p>
          <a:p>
            <a:r>
              <a:rPr lang="en-US" sz="2000" dirty="0"/>
              <a:t>“Whilst there are no licensed medical treatments, there are clinical trials and off-label repurposed medicines.”</a:t>
            </a:r>
          </a:p>
          <a:p>
            <a:r>
              <a:rPr lang="en-US" sz="2000" dirty="0"/>
              <a:t>“The optimum way to manage your inflammatory bowel disease (IBD)”</a:t>
            </a:r>
          </a:p>
          <a:p>
            <a:r>
              <a:rPr lang="en-US" sz="2000" dirty="0"/>
              <a:t>“Trigger factors for transplantation are recurrent infection, persistent jaundice, liver failure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0460839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SC Talk Feb 2022 London" id="{E1F770C0-DEBE-E647-9ABC-DC1748D33374}" vid="{740BF3D5-E434-7E46-90F5-ECAEAB094EB3}"/>
    </a:ext>
  </a:extLst>
</a:theme>
</file>

<file path=ppt/theme/theme2.xml><?xml version="1.0" encoding="utf-8"?>
<a:theme xmlns:a="http://schemas.openxmlformats.org/drawingml/2006/main" name="ChemomAb Master">
  <a:themeElements>
    <a:clrScheme name="Chemomab">
      <a:dk1>
        <a:srgbClr val="000000"/>
      </a:dk1>
      <a:lt1>
        <a:srgbClr val="FFFFFF"/>
      </a:lt1>
      <a:dk2>
        <a:srgbClr val="A7A7A7"/>
      </a:dk2>
      <a:lt2>
        <a:srgbClr val="000000"/>
      </a:lt2>
      <a:accent1>
        <a:srgbClr val="0070C0"/>
      </a:accent1>
      <a:accent2>
        <a:srgbClr val="58B4E4"/>
      </a:accent2>
      <a:accent3>
        <a:srgbClr val="BFBFBF"/>
      </a:accent3>
      <a:accent4>
        <a:srgbClr val="F2F2F2"/>
      </a:accent4>
      <a:accent5>
        <a:srgbClr val="003777"/>
      </a:accent5>
      <a:accent6>
        <a:srgbClr val="B8CCE4"/>
      </a:accent6>
      <a:hlink>
        <a:srgbClr val="0000FF"/>
      </a:hlink>
      <a:folHlink>
        <a:srgbClr val="0000FF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63500" dist="254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65023" tIns="65023" rIns="65023" bIns="65023" numCol="1" spcCol="38100" rtlCol="0" anchor="ctr">
        <a:spAutoFit/>
      </a:bodyPr>
      <a:lstStyle>
        <a:defPPr marL="0" marR="0" indent="0" algn="l" defTabSz="130048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 dirty="0" err="1" smtClean="0">
            <a:ln>
              <a:noFill/>
            </a:ln>
            <a:solidFill>
              <a:schemeClr val="bg1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round/>
        </a:ln>
        <a:effectLst/>
        <a:sp3d/>
      </a:spPr>
      <a:bodyPr/>
      <a:lstStyle/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65023" tIns="65023" rIns="65023" bIns="65023" numCol="1" spcCol="38100" rtlCol="0" anchor="t">
        <a:spAutoFit/>
      </a:bodyPr>
      <a:lstStyle>
        <a:defPPr marL="0" marR="0" indent="0" algn="l" defTabSz="130048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SC Talk Feb 2022 London" id="{E1F770C0-DEBE-E647-9ABC-DC1748D33374}" vid="{7812BF1A-20B9-B448-800D-1457378D6C2F}"/>
    </a:ext>
  </a:extLst>
</a:theme>
</file>

<file path=ppt/theme/theme3.xml><?xml version="1.0" encoding="utf-8"?>
<a:theme xmlns:a="http://schemas.openxmlformats.org/drawingml/2006/main" name="1_ChemomAb Master">
  <a:themeElements>
    <a:clrScheme name="Chemomab">
      <a:dk1>
        <a:srgbClr val="000000"/>
      </a:dk1>
      <a:lt1>
        <a:srgbClr val="FFFFFF"/>
      </a:lt1>
      <a:dk2>
        <a:srgbClr val="A7A7A7"/>
      </a:dk2>
      <a:lt2>
        <a:srgbClr val="000000"/>
      </a:lt2>
      <a:accent1>
        <a:srgbClr val="0070C0"/>
      </a:accent1>
      <a:accent2>
        <a:srgbClr val="58B4E4"/>
      </a:accent2>
      <a:accent3>
        <a:srgbClr val="BFBFBF"/>
      </a:accent3>
      <a:accent4>
        <a:srgbClr val="F2F2F2"/>
      </a:accent4>
      <a:accent5>
        <a:srgbClr val="003777"/>
      </a:accent5>
      <a:accent6>
        <a:srgbClr val="B8CCE4"/>
      </a:accent6>
      <a:hlink>
        <a:srgbClr val="0000FF"/>
      </a:hlink>
      <a:folHlink>
        <a:srgbClr val="0000FF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63500" dist="254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65023" tIns="65023" rIns="65023" bIns="65023" numCol="1" spcCol="38100" rtlCol="0" anchor="ctr">
        <a:spAutoFit/>
      </a:bodyPr>
      <a:lstStyle>
        <a:defPPr marL="0" marR="0" indent="0" algn="l" defTabSz="130048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 dirty="0" err="1" smtClean="0">
            <a:ln>
              <a:noFill/>
            </a:ln>
            <a:solidFill>
              <a:schemeClr val="bg1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round/>
        </a:ln>
        <a:effectLst/>
        <a:sp3d/>
      </a:spPr>
      <a:bodyPr/>
      <a:lstStyle/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65023" tIns="65023" rIns="65023" bIns="65023" numCol="1" spcCol="38100" rtlCol="0" anchor="t">
        <a:spAutoFit/>
      </a:bodyPr>
      <a:lstStyle>
        <a:defPPr marL="0" marR="0" indent="0" algn="l" defTabSz="130048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SC Talk Feb 2022 London" id="{E1F770C0-DEBE-E647-9ABC-DC1748D33374}" vid="{589DD2D0-7A38-A248-9D73-7D142A24106C}"/>
    </a:ext>
  </a:extLst>
</a:theme>
</file>

<file path=ppt/theme/theme4.xml><?xml version="1.0" encoding="utf-8"?>
<a:theme xmlns:a="http://schemas.openxmlformats.org/drawingml/2006/main" name="2_ChemomAb Master">
  <a:themeElements>
    <a:clrScheme name="Chemomab">
      <a:dk1>
        <a:srgbClr val="000000"/>
      </a:dk1>
      <a:lt1>
        <a:srgbClr val="FFFFFF"/>
      </a:lt1>
      <a:dk2>
        <a:srgbClr val="A7A7A7"/>
      </a:dk2>
      <a:lt2>
        <a:srgbClr val="000000"/>
      </a:lt2>
      <a:accent1>
        <a:srgbClr val="0070C0"/>
      </a:accent1>
      <a:accent2>
        <a:srgbClr val="58B4E4"/>
      </a:accent2>
      <a:accent3>
        <a:srgbClr val="BFBFBF"/>
      </a:accent3>
      <a:accent4>
        <a:srgbClr val="F2F2F2"/>
      </a:accent4>
      <a:accent5>
        <a:srgbClr val="003777"/>
      </a:accent5>
      <a:accent6>
        <a:srgbClr val="B8CCE4"/>
      </a:accent6>
      <a:hlink>
        <a:srgbClr val="0000FF"/>
      </a:hlink>
      <a:folHlink>
        <a:srgbClr val="0000FF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63500" dist="254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65023" tIns="65023" rIns="65023" bIns="65023" numCol="1" spcCol="38100" rtlCol="0" anchor="ctr">
        <a:spAutoFit/>
      </a:bodyPr>
      <a:lstStyle>
        <a:defPPr marL="0" marR="0" indent="0" algn="l" defTabSz="130048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 dirty="0" err="1" smtClean="0">
            <a:ln>
              <a:noFill/>
            </a:ln>
            <a:solidFill>
              <a:schemeClr val="bg1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round/>
        </a:ln>
        <a:effectLst/>
        <a:sp3d/>
      </a:spPr>
      <a:bodyPr/>
      <a:lstStyle/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65023" tIns="65023" rIns="65023" bIns="65023" numCol="1" spcCol="38100" rtlCol="0" anchor="t">
        <a:spAutoFit/>
      </a:bodyPr>
      <a:lstStyle>
        <a:defPPr marL="0" marR="0" indent="0" algn="l" defTabSz="130048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SC Talk Feb 2022 London" id="{E1F770C0-DEBE-E647-9ABC-DC1748D33374}" vid="{9E7A75A5-A7C6-0945-A0C4-A1C1521C2E71}"/>
    </a:ext>
  </a:extLst>
</a:theme>
</file>

<file path=ppt/theme/theme5.xml><?xml version="1.0" encoding="utf-8"?>
<a:theme xmlns:a="http://schemas.openxmlformats.org/drawingml/2006/main" name="4_ChemomAb Master">
  <a:themeElements>
    <a:clrScheme name="Chemomab">
      <a:dk1>
        <a:srgbClr val="000000"/>
      </a:dk1>
      <a:lt1>
        <a:srgbClr val="FFFFFF"/>
      </a:lt1>
      <a:dk2>
        <a:srgbClr val="A7A7A7"/>
      </a:dk2>
      <a:lt2>
        <a:srgbClr val="000000"/>
      </a:lt2>
      <a:accent1>
        <a:srgbClr val="0070C0"/>
      </a:accent1>
      <a:accent2>
        <a:srgbClr val="58B4E4"/>
      </a:accent2>
      <a:accent3>
        <a:srgbClr val="BFBFBF"/>
      </a:accent3>
      <a:accent4>
        <a:srgbClr val="F2F2F2"/>
      </a:accent4>
      <a:accent5>
        <a:srgbClr val="003777"/>
      </a:accent5>
      <a:accent6>
        <a:srgbClr val="B8CCE4"/>
      </a:accent6>
      <a:hlink>
        <a:srgbClr val="0000FF"/>
      </a:hlink>
      <a:folHlink>
        <a:srgbClr val="0000FF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63500" dist="254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65023" tIns="65023" rIns="65023" bIns="65023" numCol="1" spcCol="38100" rtlCol="0" anchor="ctr">
        <a:spAutoFit/>
      </a:bodyPr>
      <a:lstStyle>
        <a:defPPr marL="0" marR="0" indent="0" algn="l" defTabSz="130048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 dirty="0" err="1" smtClean="0">
            <a:ln>
              <a:noFill/>
            </a:ln>
            <a:solidFill>
              <a:schemeClr val="bg1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round/>
        </a:ln>
        <a:effectLst/>
        <a:sp3d/>
      </a:spPr>
      <a:bodyPr/>
      <a:lstStyle/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65023" tIns="65023" rIns="65023" bIns="65023" numCol="1" spcCol="38100" rtlCol="0" anchor="t">
        <a:spAutoFit/>
      </a:bodyPr>
      <a:lstStyle>
        <a:defPPr marL="0" marR="0" indent="0" algn="l" defTabSz="130048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SC Talk Feb 2022 London" id="{E1F770C0-DEBE-E647-9ABC-DC1748D33374}" vid="{6A2C3AC7-FA41-8C4E-8CF1-476B69CF9DB3}"/>
    </a:ext>
  </a:extLst>
</a:theme>
</file>

<file path=ppt/theme/theme6.xml><?xml version="1.0" encoding="utf-8"?>
<a:theme xmlns:a="http://schemas.openxmlformats.org/drawingml/2006/main" name="3_ChemomAb Master">
  <a:themeElements>
    <a:clrScheme name="Chemomab">
      <a:dk1>
        <a:srgbClr val="000000"/>
      </a:dk1>
      <a:lt1>
        <a:srgbClr val="FFFFFF"/>
      </a:lt1>
      <a:dk2>
        <a:srgbClr val="A7A7A7"/>
      </a:dk2>
      <a:lt2>
        <a:srgbClr val="000000"/>
      </a:lt2>
      <a:accent1>
        <a:srgbClr val="0070C0"/>
      </a:accent1>
      <a:accent2>
        <a:srgbClr val="58B4E4"/>
      </a:accent2>
      <a:accent3>
        <a:srgbClr val="BFBFBF"/>
      </a:accent3>
      <a:accent4>
        <a:srgbClr val="F2F2F2"/>
      </a:accent4>
      <a:accent5>
        <a:srgbClr val="003777"/>
      </a:accent5>
      <a:accent6>
        <a:srgbClr val="B8CCE4"/>
      </a:accent6>
      <a:hlink>
        <a:srgbClr val="0000FF"/>
      </a:hlink>
      <a:folHlink>
        <a:srgbClr val="0000FF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63500" dist="254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65023" tIns="65023" rIns="65023" bIns="65023" numCol="1" spcCol="38100" rtlCol="0" anchor="ctr">
        <a:spAutoFit/>
      </a:bodyPr>
      <a:lstStyle>
        <a:defPPr marL="0" marR="0" indent="0" algn="l" defTabSz="130048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 dirty="0" err="1" smtClean="0">
            <a:ln>
              <a:noFill/>
            </a:ln>
            <a:solidFill>
              <a:schemeClr val="bg1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round/>
        </a:ln>
        <a:effectLst/>
        <a:sp3d/>
      </a:spPr>
      <a:bodyPr/>
      <a:lstStyle/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65023" tIns="65023" rIns="65023" bIns="65023" numCol="1" spcCol="38100" rtlCol="0" anchor="t">
        <a:spAutoFit/>
      </a:bodyPr>
      <a:lstStyle>
        <a:defPPr marL="0" marR="0" indent="0" algn="l" defTabSz="130048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SC Talk Feb 2022 London" id="{E1F770C0-DEBE-E647-9ABC-DC1748D33374}" vid="{FC884A65-7434-1348-B86C-74008F143189}"/>
    </a:ext>
  </a:extLst>
</a:theme>
</file>

<file path=ppt/theme/theme7.xml><?xml version="1.0" encoding="utf-8"?>
<a:theme xmlns:a="http://schemas.openxmlformats.org/drawingml/2006/main" name="5_ChemomAb Master">
  <a:themeElements>
    <a:clrScheme name="Chemomab">
      <a:dk1>
        <a:srgbClr val="000000"/>
      </a:dk1>
      <a:lt1>
        <a:srgbClr val="FFFFFF"/>
      </a:lt1>
      <a:dk2>
        <a:srgbClr val="A7A7A7"/>
      </a:dk2>
      <a:lt2>
        <a:srgbClr val="000000"/>
      </a:lt2>
      <a:accent1>
        <a:srgbClr val="0070C0"/>
      </a:accent1>
      <a:accent2>
        <a:srgbClr val="58B4E4"/>
      </a:accent2>
      <a:accent3>
        <a:srgbClr val="BFBFBF"/>
      </a:accent3>
      <a:accent4>
        <a:srgbClr val="F2F2F2"/>
      </a:accent4>
      <a:accent5>
        <a:srgbClr val="003777"/>
      </a:accent5>
      <a:accent6>
        <a:srgbClr val="B8CCE4"/>
      </a:accent6>
      <a:hlink>
        <a:srgbClr val="0000FF"/>
      </a:hlink>
      <a:folHlink>
        <a:srgbClr val="0000FF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63500" dist="254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65023" tIns="65023" rIns="65023" bIns="65023" numCol="1" spcCol="38100" rtlCol="0" anchor="ctr">
        <a:spAutoFit/>
      </a:bodyPr>
      <a:lstStyle>
        <a:defPPr marL="0" marR="0" indent="0" algn="l" defTabSz="130048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 dirty="0" err="1" smtClean="0">
            <a:ln>
              <a:noFill/>
            </a:ln>
            <a:solidFill>
              <a:schemeClr val="bg1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round/>
        </a:ln>
        <a:effectLst/>
        <a:sp3d/>
      </a:spPr>
      <a:bodyPr/>
      <a:lstStyle/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65023" tIns="65023" rIns="65023" bIns="65023" numCol="1" spcCol="38100" rtlCol="0" anchor="t">
        <a:spAutoFit/>
      </a:bodyPr>
      <a:lstStyle>
        <a:defPPr marL="0" marR="0" indent="0" algn="l" defTabSz="130048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SC Talk Feb 2022 London" id="{E1F770C0-DEBE-E647-9ABC-DC1748D33374}" vid="{26C2A15F-5345-7942-AA74-79882FD43482}"/>
    </a:ext>
  </a:extLst>
</a:theme>
</file>

<file path=ppt/theme/theme8.xml><?xml version="1.0" encoding="utf-8"?>
<a:theme xmlns:a="http://schemas.openxmlformats.org/drawingml/2006/main" name="3_Office Theme">
  <a:themeElements>
    <a:clrScheme name="Custom 181">
      <a:dk1>
        <a:srgbClr val="000000"/>
      </a:dk1>
      <a:lt1>
        <a:srgbClr val="FFFFFF"/>
      </a:lt1>
      <a:dk2>
        <a:srgbClr val="404040"/>
      </a:dk2>
      <a:lt2>
        <a:srgbClr val="261464"/>
      </a:lt2>
      <a:accent1>
        <a:srgbClr val="3C44A0"/>
      </a:accent1>
      <a:accent2>
        <a:srgbClr val="F2520F"/>
      </a:accent2>
      <a:accent3>
        <a:srgbClr val="5078EA"/>
      </a:accent3>
      <a:accent4>
        <a:srgbClr val="F58220"/>
      </a:accent4>
      <a:accent5>
        <a:srgbClr val="C0D2DC"/>
      </a:accent5>
      <a:accent6>
        <a:srgbClr val="FFBE0C"/>
      </a:accent6>
      <a:hlink>
        <a:srgbClr val="5078EA"/>
      </a:hlink>
      <a:folHlink>
        <a:srgbClr val="C0D2DC"/>
      </a:folHlink>
    </a:clrScheme>
    <a:fontScheme name="Custom 8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_Office Theme">
  <a:themeElements>
    <a:clrScheme name="Custom 181">
      <a:dk1>
        <a:srgbClr val="000000"/>
      </a:dk1>
      <a:lt1>
        <a:srgbClr val="FFFFFF"/>
      </a:lt1>
      <a:dk2>
        <a:srgbClr val="404040"/>
      </a:dk2>
      <a:lt2>
        <a:srgbClr val="261464"/>
      </a:lt2>
      <a:accent1>
        <a:srgbClr val="3C44A0"/>
      </a:accent1>
      <a:accent2>
        <a:srgbClr val="F2520F"/>
      </a:accent2>
      <a:accent3>
        <a:srgbClr val="5078EA"/>
      </a:accent3>
      <a:accent4>
        <a:srgbClr val="F58220"/>
      </a:accent4>
      <a:accent5>
        <a:srgbClr val="C0D2DC"/>
      </a:accent5>
      <a:accent6>
        <a:srgbClr val="FFBE0C"/>
      </a:accent6>
      <a:hlink>
        <a:srgbClr val="5078EA"/>
      </a:hlink>
      <a:folHlink>
        <a:srgbClr val="C0D2DC"/>
      </a:folHlink>
    </a:clrScheme>
    <a:fontScheme name="Custom 8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BC Update" id="{DFA8A5A8-AD73-5E46-B0F4-3F5916B752A0}" vid="{62E18030-AAE9-134E-860C-DB04DC489323}"/>
    </a:ext>
  </a:extLst>
</a:theme>
</file>

<file path=ppt/theme/theme12.xml><?xml version="1.0" encoding="utf-8"?>
<a:theme xmlns:a="http://schemas.openxmlformats.org/drawingml/2006/main" name="12_Office Theme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A22A58"/>
      </a:accent1>
      <a:accent2>
        <a:srgbClr val="CC0066"/>
      </a:accent2>
      <a:accent3>
        <a:srgbClr val="7A075F"/>
      </a:accent3>
      <a:accent4>
        <a:srgbClr val="416680"/>
      </a:accent4>
      <a:accent5>
        <a:srgbClr val="CC3332"/>
      </a:accent5>
      <a:accent6>
        <a:srgbClr val="4A2488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SC Talk Feb 2022 London" id="{E1F770C0-DEBE-E647-9ABC-DC1748D33374}" vid="{D4598C76-1EF5-CD44-9CE3-9D0D26F1BB1D}"/>
    </a:ext>
  </a:extLst>
</a:theme>
</file>

<file path=ppt/theme/theme13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hyl talk March 2022" id="{75A708F1-2305-7944-81E4-B301AFAC08F1}" vid="{A7C2E212-080A-A24D-A765-2650EEF4B636}"/>
    </a:ext>
  </a:extLst>
</a:theme>
</file>

<file path=ppt/theme/theme14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5.xml><?xml version="1.0" encoding="utf-8"?>
<a:theme xmlns:a="http://schemas.openxmlformats.org/drawingml/2006/main" name="8_Office Theme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A22A58"/>
      </a:accent1>
      <a:accent2>
        <a:srgbClr val="CC0066"/>
      </a:accent2>
      <a:accent3>
        <a:srgbClr val="7A075F"/>
      </a:accent3>
      <a:accent4>
        <a:srgbClr val="416680"/>
      </a:accent4>
      <a:accent5>
        <a:srgbClr val="CC3332"/>
      </a:accent5>
      <a:accent6>
        <a:srgbClr val="4A2488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SC Talk Feb 2022 London" id="{E1F770C0-DEBE-E647-9ABC-DC1748D33374}" vid="{D4598C76-1EF5-CD44-9CE3-9D0D26F1BB1D}"/>
    </a:ext>
  </a:extLst>
</a:theme>
</file>

<file path=ppt/theme/theme16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SC Talk Feb 2022 London" id="{E1F770C0-DEBE-E647-9ABC-DC1748D33374}" vid="{740BF3D5-E434-7E46-90F5-ECAEAB094EB3}"/>
    </a:ext>
  </a:extLst>
</a:theme>
</file>

<file path=ppt/theme/theme17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ustom 4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A22A58"/>
    </a:accent1>
    <a:accent2>
      <a:srgbClr val="CC0066"/>
    </a:accent2>
    <a:accent3>
      <a:srgbClr val="7A075F"/>
    </a:accent3>
    <a:accent4>
      <a:srgbClr val="416680"/>
    </a:accent4>
    <a:accent5>
      <a:srgbClr val="CC3332"/>
    </a:accent5>
    <a:accent6>
      <a:srgbClr val="4A2488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1C314E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92D050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28221</TotalTime>
  <Words>2406</Words>
  <Application>Microsoft Macintosh PowerPoint</Application>
  <PresentationFormat>Widescreen</PresentationFormat>
  <Paragraphs>380</Paragraphs>
  <Slides>43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17</vt:i4>
      </vt:variant>
      <vt:variant>
        <vt:lpstr>Slide Titles</vt:lpstr>
      </vt:variant>
      <vt:variant>
        <vt:i4>43</vt:i4>
      </vt:variant>
    </vt:vector>
  </HeadingPairs>
  <TitlesOfParts>
    <vt:vector size="71" baseType="lpstr">
      <vt:lpstr>Arial</vt:lpstr>
      <vt:lpstr>Calibri</vt:lpstr>
      <vt:lpstr>Elsevier Sans</vt:lpstr>
      <vt:lpstr>Fira Sans</vt:lpstr>
      <vt:lpstr>MS PGothic</vt:lpstr>
      <vt:lpstr>Myriad Pro</vt:lpstr>
      <vt:lpstr>Open Sans</vt:lpstr>
      <vt:lpstr>PF Highway Sans Pro</vt:lpstr>
      <vt:lpstr>Symbol</vt:lpstr>
      <vt:lpstr>Times New Roman</vt:lpstr>
      <vt:lpstr>Verdana</vt:lpstr>
      <vt:lpstr>Office Theme</vt:lpstr>
      <vt:lpstr>ChemomAb Master</vt:lpstr>
      <vt:lpstr>1_ChemomAb Master</vt:lpstr>
      <vt:lpstr>2_ChemomAb Master</vt:lpstr>
      <vt:lpstr>4_ChemomAb Master</vt:lpstr>
      <vt:lpstr>3_ChemomAb Master</vt:lpstr>
      <vt:lpstr>5_ChemomAb Master</vt:lpstr>
      <vt:lpstr>3_Office Theme</vt:lpstr>
      <vt:lpstr>4_Office Theme</vt:lpstr>
      <vt:lpstr>10_Office Theme</vt:lpstr>
      <vt:lpstr>11_Office Theme</vt:lpstr>
      <vt:lpstr>12_Office Theme</vt:lpstr>
      <vt:lpstr>6_Office Theme</vt:lpstr>
      <vt:lpstr>7_Office Theme</vt:lpstr>
      <vt:lpstr>8_Office Theme</vt:lpstr>
      <vt:lpstr>9_Office Theme</vt:lpstr>
      <vt:lpstr>13_Office Theme</vt:lpstr>
      <vt:lpstr>Primary sclerosing cholangitis: what does good care look like?</vt:lpstr>
      <vt:lpstr>Mr. J.</vt:lpstr>
      <vt:lpstr>PowerPoint Presentation</vt:lpstr>
      <vt:lpstr>The patient asks:</vt:lpstr>
      <vt:lpstr>The PSC Consultation in 2011</vt:lpstr>
      <vt:lpstr>PowerPoint Presentation</vt:lpstr>
      <vt:lpstr>Prevalence of PSC in IBD</vt:lpstr>
      <vt:lpstr>IBD incidence is plateauing but PSC-IBD is rising</vt:lpstr>
      <vt:lpstr>PowerPoint Presentation</vt:lpstr>
      <vt:lpstr>The incidence and prevalence of PSC are rising across Europe</vt:lpstr>
      <vt:lpstr>Indications for colonic surgery UK data: 284,560 people with IBD; 2,588 with PSC</vt:lpstr>
      <vt:lpstr>Experience of biologics in PSC-IBD</vt:lpstr>
      <vt:lpstr>IBD and liver biochemical responses to anti-IL23 agents in PSC-IBD</vt:lpstr>
      <vt:lpstr>PowerPoint Presentation</vt:lpstr>
      <vt:lpstr>PSC is a leading indication for transplantation in Europe</vt:lpstr>
      <vt:lpstr>Natural history: Data from the International PSC Study Group</vt:lpstr>
      <vt:lpstr>Referral bias highlighted through population-based cohorts</vt:lpstr>
      <vt:lpstr>Evolution of autoimmune hepatitis to PSC in people of young presenting age</vt:lpstr>
      <vt:lpstr>There is a risk of cholangiocarcinoma, but this falls over time (International PSC Study Group data: 7,119 with PSC; 594 with CCA)</vt:lpstr>
      <vt:lpstr>Does radiological surveillance add value?</vt:lpstr>
      <vt:lpstr>Annual imaging surveillance is associated with reduced risk of cancer-associated death</vt:lpstr>
      <vt:lpstr>Lessons from UDCA Trials</vt:lpstr>
      <vt:lpstr>PowerPoint Presentation</vt:lpstr>
      <vt:lpstr> </vt:lpstr>
      <vt:lpstr>Association between quantitative biliary metrics and clinical outcomes in PSC</vt:lpstr>
      <vt:lpstr>Prognostic utility of transient elastography in PSC </vt:lpstr>
      <vt:lpstr>PowerPoint Presentation</vt:lpstr>
      <vt:lpstr>Primary sclerosing cholangitis industry drug development pipeline</vt:lpstr>
      <vt:lpstr>High-grade biliary strictures: evidence is in favour of dilation alone over biliary stenting</vt:lpstr>
      <vt:lpstr>Oral vancomycin is associated with improved IBD outcomes in PSC</vt:lpstr>
      <vt:lpstr>Impact of vancomycin on liver-related outcomes in PSC is less clear</vt:lpstr>
      <vt:lpstr>Oral vancomycin as a treatment for PSC-colitis (NCT05376228)</vt:lpstr>
      <vt:lpstr>Clinical outcomes – Mayo scores</vt:lpstr>
      <vt:lpstr>Vancomycin exacerbates, whereas faecal microbiota transplantation attenuates biliary injury in mice </vt:lpstr>
      <vt:lpstr>PowerPoint Presentation</vt:lpstr>
      <vt:lpstr>Estimating risk and what to do about it</vt:lpstr>
      <vt:lpstr>Active colitis before transplantation is a risk factor for graft loss and recurrent PSC </vt:lpstr>
      <vt:lpstr>Deterioration in PSC-associated IBD occurs in 40% of liver transplant recipients</vt:lpstr>
      <vt:lpstr>Active IBD after liver transplantation as a risk factor for recurrent PSC</vt:lpstr>
      <vt:lpstr>The presence /activity of colitis and recurrent PSC post-transplant</vt:lpstr>
      <vt:lpstr>Who wants to have a pouch in PSC?</vt:lpstr>
      <vt:lpstr>Timing and type of colectomy vs. transplantation in PSC</vt:lpstr>
      <vt:lpstr>The PSC Consultation in 2024</vt:lpstr>
    </vt:vector>
  </TitlesOfParts>
  <Company>UOB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Mucosal immunity in primary sclerosing cholangitis: passenger or pilot</dc:title>
  <dc:creator>Palak Trivedi</dc:creator>
  <cp:lastModifiedBy>Mark Chatterley</cp:lastModifiedBy>
  <cp:revision>895</cp:revision>
  <dcterms:created xsi:type="dcterms:W3CDTF">2013-10-21T09:39:40Z</dcterms:created>
  <dcterms:modified xsi:type="dcterms:W3CDTF">2024-10-28T15:49:02Z</dcterms:modified>
</cp:coreProperties>
</file>